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66" r:id="rId5"/>
    <p:sldId id="259" r:id="rId6"/>
    <p:sldId id="256" r:id="rId7"/>
    <p:sldId id="283" r:id="rId8"/>
    <p:sldId id="258" r:id="rId9"/>
    <p:sldId id="257" r:id="rId10"/>
    <p:sldId id="284" r:id="rId11"/>
    <p:sldId id="285" r:id="rId12"/>
    <p:sldId id="286" r:id="rId13"/>
    <p:sldId id="263" r:id="rId14"/>
    <p:sldId id="264" r:id="rId15"/>
    <p:sldId id="276" r:id="rId16"/>
    <p:sldId id="287" r:id="rId17"/>
    <p:sldId id="288" r:id="rId18"/>
    <p:sldId id="289" r:id="rId19"/>
    <p:sldId id="290" r:id="rId20"/>
    <p:sldId id="267" r:id="rId21"/>
    <p:sldId id="291" r:id="rId22"/>
    <p:sldId id="298" r:id="rId23"/>
    <p:sldId id="299" r:id="rId24"/>
    <p:sldId id="292" r:id="rId25"/>
    <p:sldId id="271" r:id="rId26"/>
    <p:sldId id="293" r:id="rId27"/>
    <p:sldId id="301" r:id="rId28"/>
    <p:sldId id="302" r:id="rId29"/>
    <p:sldId id="303" r:id="rId30"/>
    <p:sldId id="273" r:id="rId31"/>
    <p:sldId id="274" r:id="rId32"/>
    <p:sldId id="275" r:id="rId33"/>
    <p:sldId id="277" r:id="rId34"/>
    <p:sldId id="278" r:id="rId35"/>
    <p:sldId id="294" r:id="rId36"/>
    <p:sldId id="295" r:id="rId37"/>
    <p:sldId id="296" r:id="rId38"/>
    <p:sldId id="297" r:id="rId39"/>
    <p:sldId id="304" r:id="rId40"/>
    <p:sldId id="30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75B"/>
    <a:srgbClr val="162A4D"/>
    <a:srgbClr val="14C3F5"/>
    <a:srgbClr val="FA9208"/>
    <a:srgbClr val="CAED8A"/>
    <a:srgbClr val="408B1D"/>
    <a:srgbClr val="FBFFFF"/>
    <a:srgbClr val="95DA14"/>
    <a:srgbClr val="EAFE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7" autoAdjust="0"/>
  </p:normalViewPr>
  <p:slideViewPr>
    <p:cSldViewPr snapToGrid="0">
      <p:cViewPr varScale="1">
        <p:scale>
          <a:sx n="110" d="100"/>
          <a:sy n="110" d="100"/>
        </p:scale>
        <p:origin x="62" y="130"/>
      </p:cViewPr>
      <p:guideLst>
        <p:guide orient="horz" pos="1888"/>
        <p:guide pos="257"/>
        <p:guide orient="horz" pos="2478"/>
        <p:guide pos="461"/>
      </p:guideLst>
    </p:cSldViewPr>
  </p:slideViewPr>
  <p:outlineViewPr>
    <p:cViewPr>
      <p:scale>
        <a:sx n="33" d="100"/>
        <a:sy n="33" d="100"/>
      </p:scale>
      <p:origin x="0" y="-880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Bosnić" userId="12dd44fd-a562-415f-a9da-850396d9ea43" providerId="ADAL" clId="{73FB855B-CE55-4CDA-955B-DED80E9F1DBB}"/>
    <pc:docChg chg="undo redo custSel modSld">
      <pc:chgData name="Ivana Bosnić" userId="12dd44fd-a562-415f-a9da-850396d9ea43" providerId="ADAL" clId="{73FB855B-CE55-4CDA-955B-DED80E9F1DBB}" dt="2024-09-28T19:46:45.353" v="3826"/>
      <pc:docMkLst>
        <pc:docMk/>
      </pc:docMkLst>
      <pc:sldChg chg="modSp mod">
        <pc:chgData name="Ivana Bosnić" userId="12dd44fd-a562-415f-a9da-850396d9ea43" providerId="ADAL" clId="{73FB855B-CE55-4CDA-955B-DED80E9F1DBB}" dt="2024-09-26T09:18:39.250" v="338" actId="20577"/>
        <pc:sldMkLst>
          <pc:docMk/>
          <pc:sldMk cId="3745709000" sldId="257"/>
        </pc:sldMkLst>
      </pc:sldChg>
      <pc:sldChg chg="modSp mod">
        <pc:chgData name="Ivana Bosnić" userId="12dd44fd-a562-415f-a9da-850396d9ea43" providerId="ADAL" clId="{73FB855B-CE55-4CDA-955B-DED80E9F1DBB}" dt="2024-09-26T09:17:16.123" v="82" actId="20577"/>
        <pc:sldMkLst>
          <pc:docMk/>
          <pc:sldMk cId="2844546853" sldId="258"/>
        </pc:sldMkLst>
      </pc:sldChg>
      <pc:sldChg chg="modSp mod">
        <pc:chgData name="Ivana Bosnić" userId="12dd44fd-a562-415f-a9da-850396d9ea43" providerId="ADAL" clId="{73FB855B-CE55-4CDA-955B-DED80E9F1DBB}" dt="2024-09-26T10:13:28.280" v="3703" actId="20577"/>
        <pc:sldMkLst>
          <pc:docMk/>
          <pc:sldMk cId="3921028686" sldId="263"/>
        </pc:sldMkLst>
      </pc:sldChg>
      <pc:sldChg chg="modSp mod">
        <pc:chgData name="Ivana Bosnić" userId="12dd44fd-a562-415f-a9da-850396d9ea43" providerId="ADAL" clId="{73FB855B-CE55-4CDA-955B-DED80E9F1DBB}" dt="2024-09-26T10:13:46.301" v="3705" actId="20577"/>
        <pc:sldMkLst>
          <pc:docMk/>
          <pc:sldMk cId="477639300" sldId="264"/>
        </pc:sldMkLst>
      </pc:sldChg>
      <pc:sldChg chg="modSp mod modAnim">
        <pc:chgData name="Ivana Bosnić" userId="12dd44fd-a562-415f-a9da-850396d9ea43" providerId="ADAL" clId="{73FB855B-CE55-4CDA-955B-DED80E9F1DBB}" dt="2024-09-28T19:46:18.571" v="3822"/>
        <pc:sldMkLst>
          <pc:docMk/>
          <pc:sldMk cId="4053544640" sldId="267"/>
        </pc:sldMkLst>
      </pc:sldChg>
      <pc:sldChg chg="addSp delSp modSp mod">
        <pc:chgData name="Ivana Bosnić" userId="12dd44fd-a562-415f-a9da-850396d9ea43" providerId="ADAL" clId="{73FB855B-CE55-4CDA-955B-DED80E9F1DBB}" dt="2024-09-26T10:15:13.759" v="3732" actId="1076"/>
        <pc:sldMkLst>
          <pc:docMk/>
          <pc:sldMk cId="3723254848" sldId="271"/>
        </pc:sldMkLst>
      </pc:sldChg>
      <pc:sldChg chg="modSp mod">
        <pc:chgData name="Ivana Bosnić" userId="12dd44fd-a562-415f-a9da-850396d9ea43" providerId="ADAL" clId="{73FB855B-CE55-4CDA-955B-DED80E9F1DBB}" dt="2024-09-26T10:07:00.621" v="3244" actId="20577"/>
        <pc:sldMkLst>
          <pc:docMk/>
          <pc:sldMk cId="3701797832" sldId="273"/>
        </pc:sldMkLst>
      </pc:sldChg>
      <pc:sldChg chg="addSp delSp modSp mod">
        <pc:chgData name="Ivana Bosnić" userId="12dd44fd-a562-415f-a9da-850396d9ea43" providerId="ADAL" clId="{73FB855B-CE55-4CDA-955B-DED80E9F1DBB}" dt="2024-09-26T10:11:00.564" v="3387" actId="1076"/>
        <pc:sldMkLst>
          <pc:docMk/>
          <pc:sldMk cId="3998571308" sldId="274"/>
        </pc:sldMkLst>
      </pc:sldChg>
      <pc:sldChg chg="modSp mod">
        <pc:chgData name="Ivana Bosnić" userId="12dd44fd-a562-415f-a9da-850396d9ea43" providerId="ADAL" clId="{73FB855B-CE55-4CDA-955B-DED80E9F1DBB}" dt="2024-09-26T10:11:19.202" v="3425" actId="20577"/>
        <pc:sldMkLst>
          <pc:docMk/>
          <pc:sldMk cId="3354235623" sldId="275"/>
        </pc:sldMkLst>
      </pc:sldChg>
      <pc:sldChg chg="modSp mod">
        <pc:chgData name="Ivana Bosnić" userId="12dd44fd-a562-415f-a9da-850396d9ea43" providerId="ADAL" clId="{73FB855B-CE55-4CDA-955B-DED80E9F1DBB}" dt="2024-09-26T09:25:55.472" v="1131" actId="20577"/>
        <pc:sldMkLst>
          <pc:docMk/>
          <pc:sldMk cId="1737748602" sldId="276"/>
        </pc:sldMkLst>
      </pc:sldChg>
      <pc:sldChg chg="modSp mod">
        <pc:chgData name="Ivana Bosnić" userId="12dd44fd-a562-415f-a9da-850396d9ea43" providerId="ADAL" clId="{73FB855B-CE55-4CDA-955B-DED80E9F1DBB}" dt="2024-09-26T10:11:28.744" v="3467" actId="20577"/>
        <pc:sldMkLst>
          <pc:docMk/>
          <pc:sldMk cId="2156402854" sldId="277"/>
        </pc:sldMkLst>
      </pc:sldChg>
      <pc:sldChg chg="modSp mod">
        <pc:chgData name="Ivana Bosnić" userId="12dd44fd-a562-415f-a9da-850396d9ea43" providerId="ADAL" clId="{73FB855B-CE55-4CDA-955B-DED80E9F1DBB}" dt="2024-09-26T10:11:36.896" v="3504" actId="20577"/>
        <pc:sldMkLst>
          <pc:docMk/>
          <pc:sldMk cId="145002677" sldId="278"/>
        </pc:sldMkLst>
      </pc:sldChg>
      <pc:sldChg chg="modSp mod">
        <pc:chgData name="Ivana Bosnić" userId="12dd44fd-a562-415f-a9da-850396d9ea43" providerId="ADAL" clId="{73FB855B-CE55-4CDA-955B-DED80E9F1DBB}" dt="2024-09-26T09:16:04.202" v="54" actId="20577"/>
        <pc:sldMkLst>
          <pc:docMk/>
          <pc:sldMk cId="2646416767" sldId="283"/>
        </pc:sldMkLst>
      </pc:sldChg>
      <pc:sldChg chg="modSp mod modAnim">
        <pc:chgData name="Ivana Bosnić" userId="12dd44fd-a562-415f-a9da-850396d9ea43" providerId="ADAL" clId="{73FB855B-CE55-4CDA-955B-DED80E9F1DBB}" dt="2024-09-28T19:44:27.276" v="3808"/>
        <pc:sldMkLst>
          <pc:docMk/>
          <pc:sldMk cId="1754682063" sldId="284"/>
        </pc:sldMkLst>
      </pc:sldChg>
      <pc:sldChg chg="modSp mod modAnim">
        <pc:chgData name="Ivana Bosnić" userId="12dd44fd-a562-415f-a9da-850396d9ea43" providerId="ADAL" clId="{73FB855B-CE55-4CDA-955B-DED80E9F1DBB}" dt="2024-09-28T19:44:48.058" v="3809"/>
        <pc:sldMkLst>
          <pc:docMk/>
          <pc:sldMk cId="160988768" sldId="285"/>
        </pc:sldMkLst>
      </pc:sldChg>
      <pc:sldChg chg="modSp mod modAnim">
        <pc:chgData name="Ivana Bosnić" userId="12dd44fd-a562-415f-a9da-850396d9ea43" providerId="ADAL" clId="{73FB855B-CE55-4CDA-955B-DED80E9F1DBB}" dt="2024-09-28T19:45:25.977" v="3812"/>
        <pc:sldMkLst>
          <pc:docMk/>
          <pc:sldMk cId="3223525101" sldId="286"/>
        </pc:sldMkLst>
      </pc:sldChg>
      <pc:sldChg chg="modSp mod modAnim">
        <pc:chgData name="Ivana Bosnić" userId="12dd44fd-a562-415f-a9da-850396d9ea43" providerId="ADAL" clId="{73FB855B-CE55-4CDA-955B-DED80E9F1DBB}" dt="2024-09-28T19:45:38.519" v="3813"/>
        <pc:sldMkLst>
          <pc:docMk/>
          <pc:sldMk cId="2036154596" sldId="287"/>
        </pc:sldMkLst>
      </pc:sldChg>
      <pc:sldChg chg="modSp mod modAnim">
        <pc:chgData name="Ivana Bosnić" userId="12dd44fd-a562-415f-a9da-850396d9ea43" providerId="ADAL" clId="{73FB855B-CE55-4CDA-955B-DED80E9F1DBB}" dt="2024-09-28T19:45:44.118" v="3814"/>
        <pc:sldMkLst>
          <pc:docMk/>
          <pc:sldMk cId="2079763641" sldId="288"/>
        </pc:sldMkLst>
      </pc:sldChg>
      <pc:sldChg chg="modSp mod modAnim">
        <pc:chgData name="Ivana Bosnić" userId="12dd44fd-a562-415f-a9da-850396d9ea43" providerId="ADAL" clId="{73FB855B-CE55-4CDA-955B-DED80E9F1DBB}" dt="2024-09-28T19:45:55.862" v="3816"/>
        <pc:sldMkLst>
          <pc:docMk/>
          <pc:sldMk cId="4191402716" sldId="289"/>
        </pc:sldMkLst>
      </pc:sldChg>
      <pc:sldChg chg="modSp mod modAnim">
        <pc:chgData name="Ivana Bosnić" userId="12dd44fd-a562-415f-a9da-850396d9ea43" providerId="ADAL" clId="{73FB855B-CE55-4CDA-955B-DED80E9F1DBB}" dt="2024-09-28T19:46:08.501" v="3819"/>
        <pc:sldMkLst>
          <pc:docMk/>
          <pc:sldMk cId="2134702351" sldId="290"/>
        </pc:sldMkLst>
      </pc:sldChg>
      <pc:sldChg chg="modSp mod">
        <pc:chgData name="Ivana Bosnić" userId="12dd44fd-a562-415f-a9da-850396d9ea43" providerId="ADAL" clId="{73FB855B-CE55-4CDA-955B-DED80E9F1DBB}" dt="2024-09-26T09:29:25.376" v="1903" actId="6549"/>
        <pc:sldMkLst>
          <pc:docMk/>
          <pc:sldMk cId="1674622276" sldId="291"/>
        </pc:sldMkLst>
      </pc:sldChg>
      <pc:sldChg chg="modSp mod">
        <pc:chgData name="Ivana Bosnić" userId="12dd44fd-a562-415f-a9da-850396d9ea43" providerId="ADAL" clId="{73FB855B-CE55-4CDA-955B-DED80E9F1DBB}" dt="2024-09-26T09:30:20.469" v="2012" actId="5793"/>
        <pc:sldMkLst>
          <pc:docMk/>
          <pc:sldMk cId="4158693437" sldId="292"/>
        </pc:sldMkLst>
      </pc:sldChg>
      <pc:sldChg chg="addSp delSp modSp mod">
        <pc:chgData name="Ivana Bosnić" userId="12dd44fd-a562-415f-a9da-850396d9ea43" providerId="ADAL" clId="{73FB855B-CE55-4CDA-955B-DED80E9F1DBB}" dt="2024-09-26T10:17:46.977" v="3755" actId="1076"/>
        <pc:sldMkLst>
          <pc:docMk/>
          <pc:sldMk cId="4133633798" sldId="293"/>
        </pc:sldMkLst>
      </pc:sldChg>
      <pc:sldChg chg="modSp mod">
        <pc:chgData name="Ivana Bosnić" userId="12dd44fd-a562-415f-a9da-850396d9ea43" providerId="ADAL" clId="{73FB855B-CE55-4CDA-955B-DED80E9F1DBB}" dt="2024-09-26T10:11:49.902" v="3565" actId="20577"/>
        <pc:sldMkLst>
          <pc:docMk/>
          <pc:sldMk cId="1513525102" sldId="294"/>
        </pc:sldMkLst>
      </pc:sldChg>
      <pc:sldChg chg="modSp mod">
        <pc:chgData name="Ivana Bosnić" userId="12dd44fd-a562-415f-a9da-850396d9ea43" providerId="ADAL" clId="{73FB855B-CE55-4CDA-955B-DED80E9F1DBB}" dt="2024-09-26T10:12:13.684" v="3625" actId="139"/>
        <pc:sldMkLst>
          <pc:docMk/>
          <pc:sldMk cId="2170903860" sldId="295"/>
        </pc:sldMkLst>
      </pc:sldChg>
      <pc:sldChg chg="modSp mod">
        <pc:chgData name="Ivana Bosnić" userId="12dd44fd-a562-415f-a9da-850396d9ea43" providerId="ADAL" clId="{73FB855B-CE55-4CDA-955B-DED80E9F1DBB}" dt="2024-09-26T10:12:25.133" v="3651" actId="5793"/>
        <pc:sldMkLst>
          <pc:docMk/>
          <pc:sldMk cId="4102245835" sldId="296"/>
        </pc:sldMkLst>
      </pc:sldChg>
      <pc:sldChg chg="modSp mod">
        <pc:chgData name="Ivana Bosnić" userId="12dd44fd-a562-415f-a9da-850396d9ea43" providerId="ADAL" clId="{73FB855B-CE55-4CDA-955B-DED80E9F1DBB}" dt="2024-09-26T10:12:39.019" v="3702" actId="20577"/>
        <pc:sldMkLst>
          <pc:docMk/>
          <pc:sldMk cId="2360907712" sldId="297"/>
        </pc:sldMkLst>
      </pc:sldChg>
      <pc:sldChg chg="modSp mod modAnim">
        <pc:chgData name="Ivana Bosnić" userId="12dd44fd-a562-415f-a9da-850396d9ea43" providerId="ADAL" clId="{73FB855B-CE55-4CDA-955B-DED80E9F1DBB}" dt="2024-09-28T19:46:38.818" v="3825"/>
        <pc:sldMkLst>
          <pc:docMk/>
          <pc:sldMk cId="4079577774" sldId="298"/>
        </pc:sldMkLst>
      </pc:sldChg>
      <pc:sldChg chg="modSp mod modAnim">
        <pc:chgData name="Ivana Bosnić" userId="12dd44fd-a562-415f-a9da-850396d9ea43" providerId="ADAL" clId="{73FB855B-CE55-4CDA-955B-DED80E9F1DBB}" dt="2024-09-28T19:46:45.353" v="3826"/>
        <pc:sldMkLst>
          <pc:docMk/>
          <pc:sldMk cId="1487349516" sldId="299"/>
        </pc:sldMkLst>
      </pc:sldChg>
      <pc:sldChg chg="addSp delSp modSp mod">
        <pc:chgData name="Ivana Bosnić" userId="12dd44fd-a562-415f-a9da-850396d9ea43" providerId="ADAL" clId="{73FB855B-CE55-4CDA-955B-DED80E9F1DBB}" dt="2024-09-26T10:20:34.610" v="3790" actId="1037"/>
        <pc:sldMkLst>
          <pc:docMk/>
          <pc:sldMk cId="876019585" sldId="301"/>
        </pc:sldMkLst>
      </pc:sldChg>
      <pc:sldChg chg="addSp delSp modSp mod">
        <pc:chgData name="Ivana Bosnić" userId="12dd44fd-a562-415f-a9da-850396d9ea43" providerId="ADAL" clId="{73FB855B-CE55-4CDA-955B-DED80E9F1DBB}" dt="2024-09-26T10:20:44.673" v="3802" actId="1038"/>
        <pc:sldMkLst>
          <pc:docMk/>
          <pc:sldMk cId="2630950523" sldId="302"/>
        </pc:sldMkLst>
      </pc:sldChg>
      <pc:sldChg chg="addSp delSp modSp mod">
        <pc:chgData name="Ivana Bosnić" userId="12dd44fd-a562-415f-a9da-850396d9ea43" providerId="ADAL" clId="{73FB855B-CE55-4CDA-955B-DED80E9F1DBB}" dt="2024-09-26T10:20:49.105" v="3807" actId="1038"/>
        <pc:sldMkLst>
          <pc:docMk/>
          <pc:sldMk cId="3431499079" sldId="303"/>
        </pc:sldMkLst>
      </pc:sldChg>
    </pc:docChg>
  </pc:docChgLst>
  <pc:docChgLst>
    <pc:chgData name="Ivana Bosnić" userId="12dd44fd-a562-415f-a9da-850396d9ea43" providerId="ADAL" clId="{691F330A-D750-4408-8124-5E38C62278D5}"/>
    <pc:docChg chg="undo custSel modSld">
      <pc:chgData name="Ivana Bosnić" userId="12dd44fd-a562-415f-a9da-850396d9ea43" providerId="ADAL" clId="{691F330A-D750-4408-8124-5E38C62278D5}" dt="2025-03-16T15:40:10.227" v="25" actId="1038"/>
      <pc:docMkLst>
        <pc:docMk/>
      </pc:docMkLst>
      <pc:sldChg chg="modSp mod">
        <pc:chgData name="Ivana Bosnić" userId="12dd44fd-a562-415f-a9da-850396d9ea43" providerId="ADAL" clId="{691F330A-D750-4408-8124-5E38C62278D5}" dt="2025-03-16T15:39:51.273" v="18" actId="1035"/>
        <pc:sldMkLst>
          <pc:docMk/>
          <pc:sldMk cId="876019585" sldId="301"/>
        </pc:sldMkLst>
        <pc:picChg chg="mod">
          <ac:chgData name="Ivana Bosnić" userId="12dd44fd-a562-415f-a9da-850396d9ea43" providerId="ADAL" clId="{691F330A-D750-4408-8124-5E38C62278D5}" dt="2025-03-16T15:39:51.273" v="18" actId="1035"/>
          <ac:picMkLst>
            <pc:docMk/>
            <pc:sldMk cId="876019585" sldId="301"/>
            <ac:picMk id="4" creationId="{B95D248E-BE84-93A9-39F3-63CF2F7CF771}"/>
          </ac:picMkLst>
        </pc:picChg>
      </pc:sldChg>
      <pc:sldChg chg="addSp delSp modSp mod">
        <pc:chgData name="Ivana Bosnić" userId="12dd44fd-a562-415f-a9da-850396d9ea43" providerId="ADAL" clId="{691F330A-D750-4408-8124-5E38C62278D5}" dt="2025-03-16T15:40:04.321" v="21" actId="1035"/>
        <pc:sldMkLst>
          <pc:docMk/>
          <pc:sldMk cId="2630950523" sldId="302"/>
        </pc:sldMkLst>
        <pc:picChg chg="add mod ord">
          <ac:chgData name="Ivana Bosnić" userId="12dd44fd-a562-415f-a9da-850396d9ea43" providerId="ADAL" clId="{691F330A-D750-4408-8124-5E38C62278D5}" dt="2025-03-16T15:40:04.321" v="21" actId="1035"/>
          <ac:picMkLst>
            <pc:docMk/>
            <pc:sldMk cId="2630950523" sldId="302"/>
            <ac:picMk id="4" creationId="{B215E750-AFF5-1470-176D-D93D3AE33583}"/>
          </ac:picMkLst>
        </pc:picChg>
      </pc:sldChg>
      <pc:sldChg chg="modSp mod">
        <pc:chgData name="Ivana Bosnić" userId="12dd44fd-a562-415f-a9da-850396d9ea43" providerId="ADAL" clId="{691F330A-D750-4408-8124-5E38C62278D5}" dt="2025-03-16T15:40:10.227" v="25" actId="1038"/>
        <pc:sldMkLst>
          <pc:docMk/>
          <pc:sldMk cId="3431499079" sldId="303"/>
        </pc:sldMkLst>
        <pc:picChg chg="mod">
          <ac:chgData name="Ivana Bosnić" userId="12dd44fd-a562-415f-a9da-850396d9ea43" providerId="ADAL" clId="{691F330A-D750-4408-8124-5E38C62278D5}" dt="2025-03-16T15:40:10.227" v="25" actId="1038"/>
          <ac:picMkLst>
            <pc:docMk/>
            <pc:sldMk cId="3431499079" sldId="303"/>
            <ac:picMk id="10" creationId="{403E507E-7AFD-8716-29C3-B074C7BEADE6}"/>
          </ac:picMkLst>
        </pc:picChg>
      </pc:sldChg>
    </pc:docChg>
  </pc:docChgLst>
  <pc:docChgLst>
    <pc:chgData name="Ivana Bosnić" userId="12dd44fd-a562-415f-a9da-850396d9ea43" providerId="ADAL" clId="{0B009813-9B0F-4D80-9AA8-F7745ADEE721}"/>
    <pc:docChg chg="delSld modSld">
      <pc:chgData name="Ivana Bosnić" userId="12dd44fd-a562-415f-a9da-850396d9ea43" providerId="ADAL" clId="{0B009813-9B0F-4D80-9AA8-F7745ADEE721}" dt="2024-09-24T12:29:05.549" v="26" actId="47"/>
      <pc:docMkLst>
        <pc:docMk/>
      </pc:docMkLst>
      <pc:sldChg chg="modSp mod">
        <pc:chgData name="Ivana Bosnić" userId="12dd44fd-a562-415f-a9da-850396d9ea43" providerId="ADAL" clId="{0B009813-9B0F-4D80-9AA8-F7745ADEE721}" dt="2024-09-24T11:59:51.532" v="25" actId="20577"/>
        <pc:sldMkLst>
          <pc:docMk/>
          <pc:sldMk cId="477639300" sldId="264"/>
        </pc:sldMkLst>
      </pc:sldChg>
      <pc:sldChg chg="del">
        <pc:chgData name="Ivana Bosnić" userId="12dd44fd-a562-415f-a9da-850396d9ea43" providerId="ADAL" clId="{0B009813-9B0F-4D80-9AA8-F7745ADEE721}" dt="2024-09-24T12:29:05.549" v="26" actId="47"/>
        <pc:sldMkLst>
          <pc:docMk/>
          <pc:sldMk cId="400123723" sldId="300"/>
        </pc:sldMkLst>
      </pc:sldChg>
    </pc:docChg>
  </pc:docChgLst>
  <pc:docChgLst>
    <pc:chgData name="Ivana Bosnić" userId="12dd44fd-a562-415f-a9da-850396d9ea43" providerId="ADAL" clId="{17DD3542-9AA2-4595-8A20-245DA8FE0ECA}"/>
    <pc:docChg chg="modSld">
      <pc:chgData name="Ivana Bosnić" userId="12dd44fd-a562-415f-a9da-850396d9ea43" providerId="ADAL" clId="{17DD3542-9AA2-4595-8A20-245DA8FE0ECA}" dt="2025-05-05T15:47:47.636" v="25" actId="20577"/>
      <pc:docMkLst>
        <pc:docMk/>
      </pc:docMkLst>
      <pc:sldChg chg="modSp mod">
        <pc:chgData name="Ivana Bosnić" userId="12dd44fd-a562-415f-a9da-850396d9ea43" providerId="ADAL" clId="{17DD3542-9AA2-4595-8A20-245DA8FE0ECA}" dt="2025-05-05T15:46:47.327" v="20" actId="20577"/>
        <pc:sldMkLst>
          <pc:docMk/>
          <pc:sldMk cId="2630950523" sldId="302"/>
        </pc:sldMkLst>
        <pc:spChg chg="mod">
          <ac:chgData name="Ivana Bosnić" userId="12dd44fd-a562-415f-a9da-850396d9ea43" providerId="ADAL" clId="{17DD3542-9AA2-4595-8A20-245DA8FE0ECA}" dt="2025-05-05T15:46:47.327" v="20" actId="20577"/>
          <ac:spMkLst>
            <pc:docMk/>
            <pc:sldMk cId="2630950523" sldId="302"/>
            <ac:spMk id="9" creationId="{275FC0D2-1F55-2476-5736-DF13F4242DB2}"/>
          </ac:spMkLst>
        </pc:spChg>
      </pc:sldChg>
      <pc:sldChg chg="modSp mod">
        <pc:chgData name="Ivana Bosnić" userId="12dd44fd-a562-415f-a9da-850396d9ea43" providerId="ADAL" clId="{17DD3542-9AA2-4595-8A20-245DA8FE0ECA}" dt="2025-05-05T15:47:47.636" v="25" actId="20577"/>
        <pc:sldMkLst>
          <pc:docMk/>
          <pc:sldMk cId="3431499079" sldId="303"/>
        </pc:sldMkLst>
        <pc:spChg chg="mod">
          <ac:chgData name="Ivana Bosnić" userId="12dd44fd-a562-415f-a9da-850396d9ea43" providerId="ADAL" clId="{17DD3542-9AA2-4595-8A20-245DA8FE0ECA}" dt="2025-05-05T15:47:47.636" v="25" actId="20577"/>
          <ac:spMkLst>
            <pc:docMk/>
            <pc:sldMk cId="3431499079" sldId="303"/>
            <ac:spMk id="9" creationId="{275FC0D2-1F55-2476-5736-DF13F4242DB2}"/>
          </ac:spMkLst>
        </pc:spChg>
      </pc:sldChg>
    </pc:docChg>
  </pc:docChgLst>
  <pc:docChgLst>
    <pc:chgData name="Ivana Bosnić" userId="S::ivana.bosnic_fer.hr#ext#@tud365.onmicrosoft.com::6d19b23e-2c14-416b-9aa2-2d71300c496d" providerId="AD" clId="Web-{D6FBA651-C367-15A3-2BB2-39560F7085C5}"/>
    <pc:docChg chg="modSld">
      <pc:chgData name="Ivana Bosnić" userId="S::ivana.bosnic_fer.hr#ext#@tud365.onmicrosoft.com::6d19b23e-2c14-416b-9aa2-2d71300c496d" providerId="AD" clId="Web-{D6FBA651-C367-15A3-2BB2-39560F7085C5}" dt="2024-09-26T14:03:50.204" v="1" actId="20577"/>
      <pc:docMkLst>
        <pc:docMk/>
      </pc:docMkLst>
      <pc:sldChg chg="modSp">
        <pc:chgData name="Ivana Bosnić" userId="S::ivana.bosnic_fer.hr#ext#@tud365.onmicrosoft.com::6d19b23e-2c14-416b-9aa2-2d71300c496d" providerId="AD" clId="Web-{D6FBA651-C367-15A3-2BB2-39560F7085C5}" dt="2024-09-26T14:03:50.204" v="1" actId="20577"/>
        <pc:sldMkLst>
          <pc:docMk/>
          <pc:sldMk cId="4133633798" sldId="293"/>
        </pc:sldMkLst>
      </pc:sldChg>
      <pc:sldChg chg="modSp">
        <pc:chgData name="Ivana Bosnić" userId="S::ivana.bosnic_fer.hr#ext#@tud365.onmicrosoft.com::6d19b23e-2c14-416b-9aa2-2d71300c496d" providerId="AD" clId="Web-{D6FBA651-C367-15A3-2BB2-39560F7085C5}" dt="2024-09-26T14:01:25.132" v="0" actId="20577"/>
        <pc:sldMkLst>
          <pc:docMk/>
          <pc:sldMk cId="3431499079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72F9-FEF1-4DF2-8754-ACECD8FE17D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7A9D-D0B0-4219-9438-CCF8AD262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07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A00-E527-9A43-9504-46C9E351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149B-3F6A-E08B-B114-D4C5A451C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2327-8675-2A21-8192-176995CB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A1426-7F45-84E5-891D-65651495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5C7C-8F08-4C18-8E0A-A7130F1E7B76}" type="datetimeFigureOut">
              <a:rPr lang="hr-HR" smtClean="0"/>
              <a:t>18.7.2025.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A0B6F-3E77-4B4C-B505-441885B9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32D7-BAFD-ACF4-EFFF-E9185BD8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13BB-5BC3-4D9B-B51B-3C9018E13E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86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tree with a bird in it&#10;&#10;Description automatically generated">
            <a:extLst>
              <a:ext uri="{FF2B5EF4-FFF2-40B4-BE49-F238E27FC236}">
                <a16:creationId xmlns:a16="http://schemas.microsoft.com/office/drawing/2014/main" id="{94F6AEEF-8F9C-3859-88A1-3789D1CEB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20446" y="4814367"/>
            <a:ext cx="1551942" cy="1896804"/>
          </a:xfrm>
          <a:prstGeom prst="rect">
            <a:avLst/>
          </a:prstGeom>
        </p:spPr>
      </p:pic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85F9922B-8C64-F844-9951-E8B53E62E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98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ee with a bird in it&#10;&#10;Description automatically generated">
            <a:extLst>
              <a:ext uri="{FF2B5EF4-FFF2-40B4-BE49-F238E27FC236}">
                <a16:creationId xmlns:a16="http://schemas.microsoft.com/office/drawing/2014/main" id="{AB028C03-D761-F7FB-690A-342F0D8B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49021" y="4814367"/>
            <a:ext cx="1551942" cy="189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91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6D8631AD-BF27-2CC6-49C4-E903FFE59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02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rawing board with a pencil and a mouse&#10;&#10;Description automatically generated">
            <a:extLst>
              <a:ext uri="{FF2B5EF4-FFF2-40B4-BE49-F238E27FC236}">
                <a16:creationId xmlns:a16="http://schemas.microsoft.com/office/drawing/2014/main" id="{BEF3BA59-D311-84C5-8FAD-B860FF0B1C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2" y="5530158"/>
            <a:ext cx="1067182" cy="11633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854E3-5CAC-AB39-CFF0-E5D0546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B44DC-CF37-C537-AD3E-118D10C3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E5F0-F61B-087A-C175-2BE2F5B6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1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83A3-2702-0411-A571-4AD6F985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3458-B2A1-BB3B-1BA0-0644D25E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B998-27DE-FBCA-0934-4B0ADC0DA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3AB-93A8-9242-46B6-6C8549D37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C1AD-F06E-2A76-C4D9-1C309A75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5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275B"/>
          </a:solidFill>
          <a:latin typeface="Comic Neu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ndroidrank.org/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1.sv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sv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IRECTORSproject" TargetMode="External"/><Relationship Id="rId13" Type="http://schemas.openxmlformats.org/officeDocument/2006/relationships/image" Target="../media/image62.png"/><Relationship Id="rId3" Type="http://schemas.openxmlformats.org/officeDocument/2006/relationships/hyperlink" Target="https://erasmus-plus.ec.europa.eu/projects/search/details/2023-1-NL01-KA210-SCH-000157821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hyperlink" Target="mailto:ana.kuvezdic.divjak@geof.unizg.hr" TargetMode="External"/><Relationship Id="rId5" Type="http://schemas.openxmlformats.org/officeDocument/2006/relationships/image" Target="../media/image58.png"/><Relationship Id="rId15" Type="http://schemas.openxmlformats.org/officeDocument/2006/relationships/image" Target="../media/image1.png"/><Relationship Id="rId10" Type="http://schemas.openxmlformats.org/officeDocument/2006/relationships/hyperlink" Target="mailto:ivana.bosnic@fer.unizg.hr" TargetMode="External"/><Relationship Id="rId4" Type="http://schemas.openxmlformats.org/officeDocument/2006/relationships/hyperlink" Target="www.kidsdirectors.eu" TargetMode="External"/><Relationship Id="rId9" Type="http://schemas.openxmlformats.org/officeDocument/2006/relationships/hyperlink" Target="mailto:info@kidsdirectors.eu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Picture 6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00262DEF-2923-D92F-EEC8-105C2BBE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18" name="Picture 17" descr="A cartoon of a robot&#10;&#10;Description automatically generated">
            <a:extLst>
              <a:ext uri="{FF2B5EF4-FFF2-40B4-BE49-F238E27FC236}">
                <a16:creationId xmlns:a16="http://schemas.microsoft.com/office/drawing/2014/main" id="{D776FD18-F8EA-6E4D-D284-71AEE4CF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90" y="3460747"/>
            <a:ext cx="3062277" cy="3331148"/>
          </a:xfrm>
          <a:prstGeom prst="rect">
            <a:avLst/>
          </a:prstGeom>
        </p:spPr>
      </p:pic>
      <p:pic>
        <p:nvPicPr>
          <p:cNvPr id="20" name="Picture 19" descr="A yellow star in the dark&#10;&#10;Description automatically generated">
            <a:extLst>
              <a:ext uri="{FF2B5EF4-FFF2-40B4-BE49-F238E27FC236}">
                <a16:creationId xmlns:a16="http://schemas.microsoft.com/office/drawing/2014/main" id="{D1B9B4D3-D363-145C-3100-A2A55C645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2707669"/>
            <a:ext cx="3002792" cy="150615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05C4642-0E5F-8535-1CFE-26CE87500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ED7A2EC-22D8-8B40-61DE-51F8E7CF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65 0.00602 L 0.04987 0.01366 L 0.11432 0.01065 L 0.20859 -0.0081 L 0.26523 -0.00185 L 0.36549 0.0169 L 0.45794 -0.01574 L 0.59752 -0.00347 " pathEditMode="relative" ptsTypes="AAAAAAAA">
                                      <p:cBhvr>
                                        <p:cTn id="23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578C-F22D-8E57-71BE-944A7D47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33D1-81C1-F274-76C1-BD0A8B8B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How is data created?</a:t>
            </a:r>
          </a:p>
          <a:p>
            <a:endParaRPr lang="en-GB" noProof="0" dirty="0"/>
          </a:p>
          <a:p>
            <a:r>
              <a:rPr lang="en-GB" noProof="0" dirty="0"/>
              <a:t>Can we make it ourselves? </a:t>
            </a:r>
          </a:p>
          <a:p>
            <a:endParaRPr lang="en-GB" noProof="0" dirty="0"/>
          </a:p>
          <a:p>
            <a:r>
              <a:rPr lang="en-GB" noProof="0" dirty="0"/>
              <a:t>Can we collect it ourselves?</a:t>
            </a:r>
          </a:p>
        </p:txBody>
      </p:sp>
      <p:pic>
        <p:nvPicPr>
          <p:cNvPr id="5" name="Picture 4" descr="A group of colorful gears&#10;&#10;Description automatically generated">
            <a:extLst>
              <a:ext uri="{FF2B5EF4-FFF2-40B4-BE49-F238E27FC236}">
                <a16:creationId xmlns:a16="http://schemas.microsoft.com/office/drawing/2014/main" id="{180BF2E3-0666-ADBF-FC6A-AD3D45145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80" y="944621"/>
            <a:ext cx="5648841" cy="40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ADF7-47C0-E197-E6E2-394C15E4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Today, we will...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9800-AB38-6FD3-3931-98B4C051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Get to know different types of data in the real world</a:t>
            </a:r>
          </a:p>
          <a:p>
            <a:endParaRPr lang="en-GB" noProof="0" dirty="0"/>
          </a:p>
          <a:p>
            <a:r>
              <a:rPr lang="en-GB" noProof="0" dirty="0"/>
              <a:t>Group data to discover interesting things</a:t>
            </a:r>
          </a:p>
          <a:p>
            <a:endParaRPr lang="en-GB" noProof="0" dirty="0"/>
          </a:p>
          <a:p>
            <a:r>
              <a:rPr lang="en-GB" noProof="0" dirty="0"/>
              <a:t>See that data can be similar or different</a:t>
            </a:r>
          </a:p>
          <a:p>
            <a:endParaRPr lang="en-GB" noProof="0" dirty="0"/>
          </a:p>
          <a:p>
            <a:r>
              <a:rPr lang="en-GB" noProof="0" dirty="0"/>
              <a:t>Learn how to use data to find answers </a:t>
            </a:r>
            <a:br>
              <a:rPr lang="en-GB" noProof="0" dirty="0"/>
            </a:br>
            <a:r>
              <a:rPr lang="en-GB" noProof="0" dirty="0"/>
              <a:t>to your own questions</a:t>
            </a:r>
          </a:p>
        </p:txBody>
      </p:sp>
    </p:spTree>
    <p:extLst>
      <p:ext uri="{BB962C8B-B14F-4D97-AF65-F5344CB8AC3E}">
        <p14:creationId xmlns:p14="http://schemas.microsoft.com/office/powerpoint/2010/main" val="47763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C18DB-E2A9-DED0-54E2-554645A77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Mobile phones ...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D72CFB-7AE1-5245-9F14-008D99446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774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1E3C-4BAA-6056-5C5F-EA40260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EDC5-88D0-E10F-97AE-74DDE8C5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Who owns a mobile phone?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Who sometimes uses their parents’ mobile phones?</a:t>
            </a:r>
          </a:p>
        </p:txBody>
      </p:sp>
      <p:pic>
        <p:nvPicPr>
          <p:cNvPr id="5" name="Picture 4" descr="Many colorful hands in the air&#10;&#10;Description automatically generated">
            <a:extLst>
              <a:ext uri="{FF2B5EF4-FFF2-40B4-BE49-F238E27FC236}">
                <a16:creationId xmlns:a16="http://schemas.microsoft.com/office/drawing/2014/main" id="{FDBD5DB0-1EBD-C469-F9AD-017BBEE6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50686"/>
          <a:stretch/>
        </p:blipFill>
        <p:spPr>
          <a:xfrm>
            <a:off x="5864341" y="4142551"/>
            <a:ext cx="6338865" cy="25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9CAE-2101-EE4F-F818-9CEB6369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Mobile phones 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7B37-B1F1-CB20-22EA-C46AF491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Do you use it every day?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How?</a:t>
            </a:r>
          </a:p>
        </p:txBody>
      </p:sp>
      <p:pic>
        <p:nvPicPr>
          <p:cNvPr id="5" name="Picture 4" descr="A cartoon of a person with a cat and a book&#10;&#10;Description automatically generated">
            <a:extLst>
              <a:ext uri="{FF2B5EF4-FFF2-40B4-BE49-F238E27FC236}">
                <a16:creationId xmlns:a16="http://schemas.microsoft.com/office/drawing/2014/main" id="{85979C5F-0C6E-D4A9-5891-EFF24C4E1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66" y="1111377"/>
            <a:ext cx="5591734" cy="5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89FB-262C-AFC7-3DD0-686D94F6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Can you estimate…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8904-EB38-0C23-CA17-124112A7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How many different apps did you use yesterday?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How long (in minutes) did you use your phone yesterday?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Do you sometimes use your phone </a:t>
            </a:r>
            <a:br>
              <a:rPr lang="en-GB" noProof="0" dirty="0"/>
            </a:br>
            <a:r>
              <a:rPr lang="en-GB" noProof="0" dirty="0"/>
              <a:t>while doing something else?</a:t>
            </a:r>
          </a:p>
          <a:p>
            <a:pPr lvl="1"/>
            <a:r>
              <a:rPr lang="en-GB" noProof="0" dirty="0"/>
              <a:t>Do you listen to music on your phone?</a:t>
            </a:r>
          </a:p>
          <a:p>
            <a:pPr lvl="1"/>
            <a:endParaRPr lang="en-GB" noProof="0" dirty="0"/>
          </a:p>
        </p:txBody>
      </p:sp>
      <p:pic>
        <p:nvPicPr>
          <p:cNvPr id="5" name="Picture 4" descr="A set of hands holding a cell phone&#10;&#10;Description automatically generated">
            <a:extLst>
              <a:ext uri="{FF2B5EF4-FFF2-40B4-BE49-F238E27FC236}">
                <a16:creationId xmlns:a16="http://schemas.microsoft.com/office/drawing/2014/main" id="{722638A5-EF8F-10BC-02F9-2249C1BE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38" y="894228"/>
            <a:ext cx="2165849" cy="21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s and oranges on a balance&#10;&#10;Description automatically generated">
            <a:extLst>
              <a:ext uri="{FF2B5EF4-FFF2-40B4-BE49-F238E27FC236}">
                <a16:creationId xmlns:a16="http://schemas.microsoft.com/office/drawing/2014/main" id="{78C1A86D-316C-F4BB-E767-06C128C1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28182" r="984" b="15031"/>
          <a:stretch/>
        </p:blipFill>
        <p:spPr>
          <a:xfrm>
            <a:off x="3368488" y="4545999"/>
            <a:ext cx="5661211" cy="2157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9BC85-7DDF-2B7F-4B7B-FBCB8D1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981-1B91-DA65-3787-8A453B323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Do you use the same apps as your friends?</a:t>
            </a:r>
          </a:p>
          <a:p>
            <a:endParaRPr lang="en-GB" noProof="0" dirty="0"/>
          </a:p>
          <a:p>
            <a:r>
              <a:rPr lang="en-GB" noProof="0" dirty="0"/>
              <a:t>Do you use your phone more or less than your friends?</a:t>
            </a:r>
          </a:p>
          <a:p>
            <a:endParaRPr lang="en-GB" noProof="0" dirty="0"/>
          </a:p>
          <a:p>
            <a:r>
              <a:rPr lang="en-GB" noProof="0" dirty="0"/>
              <a:t>Do you use your phone more or less than your parents?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47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2344-FB0A-EE4C-70A7-60FBD31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your…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29F4-87B4-A65D-88F6-E96405C19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Favourite game?</a:t>
            </a:r>
          </a:p>
          <a:p>
            <a:endParaRPr lang="en-GB" noProof="0" dirty="0"/>
          </a:p>
          <a:p>
            <a:r>
              <a:rPr lang="en-GB" noProof="0" dirty="0"/>
              <a:t>Favourite video channel?</a:t>
            </a:r>
          </a:p>
          <a:p>
            <a:endParaRPr lang="en-GB" noProof="0" dirty="0"/>
          </a:p>
          <a:p>
            <a:r>
              <a:rPr lang="en-GB" noProof="0" dirty="0"/>
              <a:t>Favourite chat app?</a:t>
            </a:r>
          </a:p>
          <a:p>
            <a:endParaRPr lang="en-GB" noProof="0" dirty="0"/>
          </a:p>
        </p:txBody>
      </p:sp>
      <p:pic>
        <p:nvPicPr>
          <p:cNvPr id="5" name="Picture 4" descr="A set of icons on a red background&#10;&#10;Description automatically generated">
            <a:extLst>
              <a:ext uri="{FF2B5EF4-FFF2-40B4-BE49-F238E27FC236}">
                <a16:creationId xmlns:a16="http://schemas.microsoft.com/office/drawing/2014/main" id="{021922D7-969B-96D6-7119-2721AEE6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475856"/>
            <a:ext cx="3932376" cy="27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8BAC-C4EB-FAEA-0B27-8DCC61CE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Do you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AD76-0923-5CD7-B5BB-F85494E6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What are the most popular games, video channels, chat apps?</a:t>
            </a:r>
          </a:p>
          <a:p>
            <a:endParaRPr lang="en-GB" noProof="0" dirty="0"/>
          </a:p>
        </p:txBody>
      </p:sp>
      <p:pic>
        <p:nvPicPr>
          <p:cNvPr id="5" name="Picture 4" descr="A group of stars in a circle&#10;&#10;Description automatically generated">
            <a:extLst>
              <a:ext uri="{FF2B5EF4-FFF2-40B4-BE49-F238E27FC236}">
                <a16:creationId xmlns:a16="http://schemas.microsoft.com/office/drawing/2014/main" id="{069C8A83-DFFA-B6F8-0439-26CD7393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41" y="2164976"/>
            <a:ext cx="4145414" cy="40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3D71-D271-65A6-DDF7-6FBF3A51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most popular games…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BB14-EA6D-9D56-B0FB-1CBA51E1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Adventure: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Arcade: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Strategy: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F9733-794C-F39E-4379-65A30B7B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966" y="1063024"/>
            <a:ext cx="3896269" cy="1638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97464-C47E-5F4C-4337-AF4698396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66" y="2792092"/>
            <a:ext cx="4944165" cy="1571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91B6D-1A7F-0F5D-D2D1-49D99104F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966" y="4546047"/>
            <a:ext cx="4639322" cy="1648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9EC51-D405-EDB7-B43C-7E265BB3993C}"/>
              </a:ext>
            </a:extLst>
          </p:cNvPr>
          <p:cNvSpPr txBox="1"/>
          <p:nvPr/>
        </p:nvSpPr>
        <p:spPr>
          <a:xfrm>
            <a:off x="9155131" y="6364498"/>
            <a:ext cx="326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Source: </a:t>
            </a:r>
            <a:r>
              <a:rPr lang="en-GB" sz="1400" noProof="0" dirty="0">
                <a:hlinkClick r:id="rId5"/>
              </a:rPr>
              <a:t>https://www.androidrank.org/</a:t>
            </a:r>
            <a:r>
              <a:rPr lang="en-GB" sz="14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5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A5F526EE-45C1-F7FF-0DF3-BF686E00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3441292"/>
            <a:ext cx="3062277" cy="3331148"/>
          </a:xfrm>
          <a:prstGeom prst="rect">
            <a:avLst/>
          </a:prstGeom>
        </p:spPr>
      </p:pic>
      <p:pic>
        <p:nvPicPr>
          <p:cNvPr id="3" name="Picture 2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C56BF194-2B28-F79D-74D5-DEA8D931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4ECDBF-C039-DBE2-429C-92BBE61C6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3CB2D4-DF6A-8EBF-FEB8-4F1765995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0.14713 -0.00255 L -0.25911 0.01365 L -0.40286 -0.02014 L -0.57643 0.00069 L -0.80495 -0.01875 " pathEditMode="relative" ptsTypes="AAAAAA">
                                      <p:cBhvr>
                                        <p:cTn id="13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0A74-DEAD-331D-4561-56B77D7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most popular YouTube channel for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5173-8534-BBD0-7DC5-7BAD6364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32237-F9C5-7658-C654-FF8512D5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813"/>
            <a:ext cx="12192000" cy="30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4DDA-FFDD-1560-3638-FC183FEE7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Let’s get the data…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2D27AD-941D-EDA9-74FD-367A3B5AE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869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597F-B320-C200-E374-E8366840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cards...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6537-61B8-B623-1470-9CE528EB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Everyone, take one card.</a:t>
            </a:r>
          </a:p>
          <a:p>
            <a:r>
              <a:rPr lang="en-GB" noProof="0" dirty="0"/>
              <a:t>Write your name on the back.</a:t>
            </a:r>
          </a:p>
          <a:p>
            <a:r>
              <a:rPr lang="en-GB" noProof="0" dirty="0"/>
              <a:t>Let’s fill in the data!</a:t>
            </a:r>
          </a:p>
          <a:p>
            <a:endParaRPr lang="en-GB" noProof="0" dirty="0"/>
          </a:p>
          <a:p>
            <a:r>
              <a:rPr lang="en-GB" noProof="0" dirty="0"/>
              <a:t>Describe how you use your phone!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AF27E-D92C-4991-67CD-A87548AA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9" y="948477"/>
            <a:ext cx="4638261" cy="57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A79D49-A90C-B2B8-0167-B4326707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5" y="1318906"/>
            <a:ext cx="3895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CB2BD-AF4A-FC80-44DF-1B4AFAE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fill the card?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48CD5-B367-73BD-BEF4-70513247727D}"/>
              </a:ext>
            </a:extLst>
          </p:cNvPr>
          <p:cNvSpPr txBox="1"/>
          <p:nvPr/>
        </p:nvSpPr>
        <p:spPr>
          <a:xfrm>
            <a:off x="1180844" y="2308188"/>
            <a:ext cx="59349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/>
                <a:ea typeface="Roboto"/>
                <a:cs typeface="Calibri"/>
              </a:rPr>
              <a:t>What is your favourite game?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85371-B20B-FFD4-086F-80E09D08F070}"/>
              </a:ext>
            </a:extLst>
          </p:cNvPr>
          <p:cNvSpPr txBox="1"/>
          <p:nvPr/>
        </p:nvSpPr>
        <p:spPr>
          <a:xfrm>
            <a:off x="1180844" y="3043138"/>
            <a:ext cx="937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minutes per day do you play games?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C0D2-1F55-2476-5736-DF13F4242DB2}"/>
              </a:ext>
            </a:extLst>
          </p:cNvPr>
          <p:cNvSpPr txBox="1"/>
          <p:nvPr/>
        </p:nvSpPr>
        <p:spPr>
          <a:xfrm>
            <a:off x="1180844" y="3907244"/>
            <a:ext cx="971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times per day do you pick up your device to play games? </a:t>
            </a:r>
          </a:p>
        </p:txBody>
      </p:sp>
    </p:spTree>
    <p:extLst>
      <p:ext uri="{BB962C8B-B14F-4D97-AF65-F5344CB8AC3E}">
        <p14:creationId xmlns:p14="http://schemas.microsoft.com/office/powerpoint/2010/main" val="413363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53DD252-1FF1-4FDF-F493-5EF0D4264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"/>
          <a:stretch>
            <a:fillRect/>
          </a:stretch>
        </p:blipFill>
        <p:spPr bwMode="auto">
          <a:xfrm>
            <a:off x="426127" y="1317042"/>
            <a:ext cx="3848100" cy="34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CB2BD-AF4A-FC80-44DF-1B4AFAE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fill the card?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48CD5-B367-73BD-BEF4-70513247727D}"/>
              </a:ext>
            </a:extLst>
          </p:cNvPr>
          <p:cNvSpPr txBox="1"/>
          <p:nvPr/>
        </p:nvSpPr>
        <p:spPr>
          <a:xfrm>
            <a:off x="1180844" y="2308188"/>
            <a:ext cx="593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What is your favourite channel?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85371-B20B-FFD4-086F-80E09D08F070}"/>
              </a:ext>
            </a:extLst>
          </p:cNvPr>
          <p:cNvSpPr txBox="1"/>
          <p:nvPr/>
        </p:nvSpPr>
        <p:spPr>
          <a:xfrm>
            <a:off x="1180844" y="3043138"/>
            <a:ext cx="983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minutes per day do you watch the videos?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C0D2-1F55-2476-5736-DF13F4242DB2}"/>
              </a:ext>
            </a:extLst>
          </p:cNvPr>
          <p:cNvSpPr txBox="1"/>
          <p:nvPr/>
        </p:nvSpPr>
        <p:spPr>
          <a:xfrm>
            <a:off x="1180844" y="3907244"/>
            <a:ext cx="9943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times per day do you pick up your device to watch the videos?</a:t>
            </a:r>
          </a:p>
        </p:txBody>
      </p:sp>
    </p:spTree>
    <p:extLst>
      <p:ext uri="{BB962C8B-B14F-4D97-AF65-F5344CB8AC3E}">
        <p14:creationId xmlns:p14="http://schemas.microsoft.com/office/powerpoint/2010/main" val="87601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C2FA600-35AF-DBC2-93A5-599AC908E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9"/>
          <a:stretch>
            <a:fillRect/>
          </a:stretch>
        </p:blipFill>
        <p:spPr bwMode="auto">
          <a:xfrm>
            <a:off x="377688" y="1280184"/>
            <a:ext cx="3714750" cy="35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CB2BD-AF4A-FC80-44DF-1B4AFAE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fill the card?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48CD5-B367-73BD-BEF4-70513247727D}"/>
              </a:ext>
            </a:extLst>
          </p:cNvPr>
          <p:cNvSpPr txBox="1"/>
          <p:nvPr/>
        </p:nvSpPr>
        <p:spPr>
          <a:xfrm>
            <a:off x="1180844" y="2308188"/>
            <a:ext cx="1008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What is your favourite chat app?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85371-B20B-FFD4-086F-80E09D08F070}"/>
              </a:ext>
            </a:extLst>
          </p:cNvPr>
          <p:cNvSpPr txBox="1"/>
          <p:nvPr/>
        </p:nvSpPr>
        <p:spPr>
          <a:xfrm>
            <a:off x="1180844" y="3043138"/>
            <a:ext cx="1058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minutes per day do you chat?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C0D2-1F55-2476-5736-DF13F4242DB2}"/>
              </a:ext>
            </a:extLst>
          </p:cNvPr>
          <p:cNvSpPr txBox="1"/>
          <p:nvPr/>
        </p:nvSpPr>
        <p:spPr>
          <a:xfrm>
            <a:off x="1180844" y="3907244"/>
            <a:ext cx="9922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times per day do you pick up your device to check for chat updates?</a:t>
            </a:r>
          </a:p>
        </p:txBody>
      </p:sp>
    </p:spTree>
    <p:extLst>
      <p:ext uri="{BB962C8B-B14F-4D97-AF65-F5344CB8AC3E}">
        <p14:creationId xmlns:p14="http://schemas.microsoft.com/office/powerpoint/2010/main" val="2630950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C7896C3-DC65-8AF2-AFBA-8FDE1B44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7" y="1344890"/>
            <a:ext cx="34956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CB2BD-AF4A-FC80-44DF-1B4AFAE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fill the card?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48CD5-B367-73BD-BEF4-70513247727D}"/>
              </a:ext>
            </a:extLst>
          </p:cNvPr>
          <p:cNvSpPr txBox="1"/>
          <p:nvPr/>
        </p:nvSpPr>
        <p:spPr>
          <a:xfrm>
            <a:off x="1180844" y="2308188"/>
            <a:ext cx="10951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What is your </a:t>
            </a:r>
            <a:r>
              <a:rPr lang="en-GB" sz="3200" noProof="0" dirty="0" err="1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favorite</a:t>
            </a:r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app </a:t>
            </a:r>
            <a:r>
              <a:rPr lang="en-GB" sz="24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that is not a game, YouTube or a chat app? </a:t>
            </a:r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​</a:t>
            </a:r>
            <a:b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endParaRPr lang="en-GB" sz="3200" noProof="0" dirty="0">
              <a:solidFill>
                <a:srgbClr val="162A4D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85371-B20B-FFD4-086F-80E09D08F070}"/>
              </a:ext>
            </a:extLst>
          </p:cNvPr>
          <p:cNvSpPr txBox="1"/>
          <p:nvPr/>
        </p:nvSpPr>
        <p:spPr>
          <a:xfrm>
            <a:off x="1180844" y="3050474"/>
            <a:ext cx="1019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How many minutes per day do you use your device?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C0D2-1F55-2476-5736-DF13F4242DB2}"/>
              </a:ext>
            </a:extLst>
          </p:cNvPr>
          <p:cNvSpPr txBox="1"/>
          <p:nvPr/>
        </p:nvSpPr>
        <p:spPr>
          <a:xfrm>
            <a:off x="1180844" y="3907244"/>
            <a:ext cx="99225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noProof="0" dirty="0">
                <a:solidFill>
                  <a:srgbClr val="162A4D"/>
                </a:solidFill>
                <a:latin typeface="Roboto"/>
                <a:ea typeface="Roboto"/>
                <a:cs typeface="Calibri"/>
              </a:rPr>
              <a:t>How many times per day do you pick up your device? </a:t>
            </a:r>
          </a:p>
        </p:txBody>
      </p:sp>
    </p:spTree>
    <p:extLst>
      <p:ext uri="{BB962C8B-B14F-4D97-AF65-F5344CB8AC3E}">
        <p14:creationId xmlns:p14="http://schemas.microsoft.com/office/powerpoint/2010/main" val="343149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1750-66F2-BE2A-999F-C853A271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Time to „get up”!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945B-CA13-BACD-A154-482AC487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Take your card and group by the favourite game</a:t>
            </a:r>
          </a:p>
          <a:p>
            <a:endParaRPr lang="en-GB" noProof="0" dirty="0"/>
          </a:p>
          <a:p>
            <a:r>
              <a:rPr lang="en-GB" noProof="0" dirty="0"/>
              <a:t>Go to the room corners!</a:t>
            </a:r>
          </a:p>
          <a:p>
            <a:endParaRPr lang="en-GB" noProof="0" dirty="0"/>
          </a:p>
        </p:txBody>
      </p:sp>
      <p:pic>
        <p:nvPicPr>
          <p:cNvPr id="7" name="Picture 6" descr="A cartoon of 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1BBBBA12-8F00-8015-4589-827D83B6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87" y="2333064"/>
            <a:ext cx="3970404" cy="37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2EC0-DBA6-6DC0-7F90-D5CBC200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 your corner…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4BB2-0AA1-E1CD-602E-F9B22438D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Compare your cards!</a:t>
            </a:r>
          </a:p>
          <a:p>
            <a:pPr lvl="1"/>
            <a:r>
              <a:rPr lang="en-GB" noProof="0" dirty="0"/>
              <a:t>How are they similar?</a:t>
            </a:r>
          </a:p>
          <a:p>
            <a:pPr lvl="1"/>
            <a:r>
              <a:rPr lang="en-GB" noProof="0" dirty="0"/>
              <a:t>How are they different?</a:t>
            </a:r>
            <a:br>
              <a:rPr lang="en-GB" noProof="0" dirty="0"/>
            </a:b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Fill out this paper: </a:t>
            </a:r>
          </a:p>
        </p:txBody>
      </p:sp>
      <p:pic>
        <p:nvPicPr>
          <p:cNvPr id="4" name="Picture 3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0E962342-6463-08AC-1FCC-D63D64EC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06" y="4468405"/>
            <a:ext cx="2724136" cy="1902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FC47F-9CC7-7CC7-7C89-B9DB47A5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814" y="0"/>
            <a:ext cx="5262753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857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017FA-E8D1-EB08-FCA3-10537C738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Let’s talk about our 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36CB9C-156F-841E-1331-5C22A38F9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423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rgbClr val="EAFEF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883BD-056C-B42B-D0F3-00B6F749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-159936" y="4108753"/>
            <a:ext cx="4204853" cy="321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D0D93B-85B3-15CA-10EE-9D0365BF8E31}"/>
              </a:ext>
            </a:extLst>
          </p:cNvPr>
          <p:cNvSpPr/>
          <p:nvPr/>
        </p:nvSpPr>
        <p:spPr>
          <a:xfrm>
            <a:off x="3590677" y="4682262"/>
            <a:ext cx="147719" cy="134661"/>
          </a:xfrm>
          <a:prstGeom prst="ellipse">
            <a:avLst/>
          </a:prstGeom>
          <a:solidFill>
            <a:srgbClr val="FC2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F1066-E0B4-80E6-0984-85875DB76097}"/>
              </a:ext>
            </a:extLst>
          </p:cNvPr>
          <p:cNvSpPr/>
          <p:nvPr/>
        </p:nvSpPr>
        <p:spPr>
          <a:xfrm>
            <a:off x="3221655" y="4968935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715F6F-747D-936E-837E-47BCA3082BEE}"/>
              </a:ext>
            </a:extLst>
          </p:cNvPr>
          <p:cNvSpPr/>
          <p:nvPr/>
        </p:nvSpPr>
        <p:spPr>
          <a:xfrm>
            <a:off x="2881553" y="4368789"/>
            <a:ext cx="145419" cy="132565"/>
          </a:xfrm>
          <a:prstGeom prst="ellipse">
            <a:avLst/>
          </a:prstGeom>
          <a:solidFill>
            <a:srgbClr val="FA9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363F7F-D622-D36E-0E9E-CC158C283116}"/>
              </a:ext>
            </a:extLst>
          </p:cNvPr>
          <p:cNvSpPr/>
          <p:nvPr/>
        </p:nvSpPr>
        <p:spPr>
          <a:xfrm>
            <a:off x="820294" y="3651714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3FF53D0-4391-482A-567E-EBB5E17B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262468" y="3738768"/>
            <a:ext cx="209114" cy="2412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414301C-EA4D-3D49-46D4-BF6469E5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1653116" y="3584599"/>
            <a:ext cx="209114" cy="2412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AB8801-878D-67DE-4956-C719F9F0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1542">
            <a:off x="1130943" y="3274201"/>
            <a:ext cx="305620" cy="28520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A0500-CF43-5A3C-81E0-20E41B5893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3321747" y="4172499"/>
            <a:ext cx="227547" cy="2175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DD5503-9366-92BC-7983-E321CFF83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2366119" y="3637895"/>
            <a:ext cx="227547" cy="2175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2D9B34-02FA-B332-9275-90EA8A37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3477682" y="5232310"/>
            <a:ext cx="209114" cy="241267"/>
          </a:xfrm>
          <a:prstGeom prst="rect">
            <a:avLst/>
          </a:prstGeom>
        </p:spPr>
      </p:pic>
      <p:pic>
        <p:nvPicPr>
          <p:cNvPr id="23" name="Picture 22" descr="A colorful flag on a string&#10;&#10;Description automatically generated">
            <a:extLst>
              <a:ext uri="{FF2B5EF4-FFF2-40B4-BE49-F238E27FC236}">
                <a16:creationId xmlns:a16="http://schemas.microsoft.com/office/drawing/2014/main" id="{4971F591-E571-18C4-9F1B-129BB19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96" y="-5885"/>
            <a:ext cx="5240004" cy="18752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CE5095-BE90-961D-E5D0-856744D7E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0606" y="1695478"/>
            <a:ext cx="475194" cy="65544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041470B-6499-1AC5-B6DA-C390D9EC16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6734" y="3001344"/>
            <a:ext cx="162090" cy="2581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53712-DD23-FECE-D2DE-ABEFEAF1074E}"/>
              </a:ext>
            </a:extLst>
          </p:cNvPr>
          <p:cNvGrpSpPr/>
          <p:nvPr/>
        </p:nvGrpSpPr>
        <p:grpSpPr>
          <a:xfrm>
            <a:off x="6105115" y="3314993"/>
            <a:ext cx="4617057" cy="1954587"/>
            <a:chOff x="6105115" y="3314993"/>
            <a:chExt cx="4617057" cy="19545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19D135-A7AC-7EBD-2E81-6F16D00986FA}"/>
                </a:ext>
              </a:extLst>
            </p:cNvPr>
            <p:cNvSpPr txBox="1"/>
            <p:nvPr/>
          </p:nvSpPr>
          <p:spPr>
            <a:xfrm>
              <a:off x="6105115" y="3314993"/>
              <a:ext cx="4617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WELCOME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A5E3CD-C4BB-B1C4-02C4-56494C31E4BB}"/>
                </a:ext>
              </a:extLst>
            </p:cNvPr>
            <p:cNvSpPr txBox="1"/>
            <p:nvPr/>
          </p:nvSpPr>
          <p:spPr>
            <a:xfrm>
              <a:off x="6105115" y="4407806"/>
              <a:ext cx="46170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to DIRECTORS!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F04E1E-495B-B380-5DE2-E1DEFA5C1095}"/>
              </a:ext>
            </a:extLst>
          </p:cNvPr>
          <p:cNvSpPr txBox="1"/>
          <p:nvPr/>
        </p:nvSpPr>
        <p:spPr>
          <a:xfrm>
            <a:off x="5195778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Welkom!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F2B7D-E32F-3263-AB4D-F23ECED67F34}"/>
              </a:ext>
            </a:extLst>
          </p:cNvPr>
          <p:cNvSpPr txBox="1"/>
          <p:nvPr/>
        </p:nvSpPr>
        <p:spPr>
          <a:xfrm>
            <a:off x="7921713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Dobro </a:t>
            </a:r>
            <a:r>
              <a:rPr lang="en-GB" sz="4800" noProof="0" dirty="0" err="1">
                <a:solidFill>
                  <a:srgbClr val="FC275B"/>
                </a:solidFill>
                <a:latin typeface="Comic Neue" panose="02000000000000000000" pitchFamily="2" charset="0"/>
              </a:rPr>
              <a:t>došli</a:t>
            </a:r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!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8C9B4461-5F26-1E55-97A8-B17EAF0A5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9C9C-7A0E-2DD6-A62B-7AEA9997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Ever heard of „word cloud”?</a:t>
            </a:r>
          </a:p>
        </p:txBody>
      </p:sp>
      <p:pic>
        <p:nvPicPr>
          <p:cNvPr id="7" name="Content Placeholder 6" descr="A blue cloud with white circles&#10;&#10;Description automatically generated">
            <a:extLst>
              <a:ext uri="{FF2B5EF4-FFF2-40B4-BE49-F238E27FC236}">
                <a16:creationId xmlns:a16="http://schemas.microsoft.com/office/drawing/2014/main" id="{D92B7583-B6BB-0C00-D0A3-F54E6BF3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63536"/>
            <a:ext cx="4201558" cy="2668646"/>
          </a:xfrm>
        </p:spPr>
      </p:pic>
      <p:pic>
        <p:nvPicPr>
          <p:cNvPr id="9" name="Picture 8" descr="A pink and white cloud with black background&#10;&#10;Description automatically generated">
            <a:extLst>
              <a:ext uri="{FF2B5EF4-FFF2-40B4-BE49-F238E27FC236}">
                <a16:creationId xmlns:a16="http://schemas.microsoft.com/office/drawing/2014/main" id="{9DF4E7FD-8C9B-E96E-F3D0-D506F0CE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85" y="2238935"/>
            <a:ext cx="5144616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380B-600D-8CBF-438C-C76E5A96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can we see in a word cloud?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E374-EC53-FB93-0A3B-97D4D114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002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4D10-B024-520D-3B22-28D644AC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write the app names correctly?</a:t>
            </a:r>
          </a:p>
        </p:txBody>
      </p:sp>
      <p:pic>
        <p:nvPicPr>
          <p:cNvPr id="5" name="Content Placeholder 4" descr="A black and white square with a green check mark&#10;&#10;Description automatically generated">
            <a:extLst>
              <a:ext uri="{FF2B5EF4-FFF2-40B4-BE49-F238E27FC236}">
                <a16:creationId xmlns:a16="http://schemas.microsoft.com/office/drawing/2014/main" id="{3E52ABB9-C410-90C5-4EFC-CE2023D69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49" y="1606363"/>
            <a:ext cx="4938713" cy="4938713"/>
          </a:xfrm>
        </p:spPr>
      </p:pic>
    </p:spTree>
    <p:extLst>
      <p:ext uri="{BB962C8B-B14F-4D97-AF65-F5344CB8AC3E}">
        <p14:creationId xmlns:p14="http://schemas.microsoft.com/office/powerpoint/2010/main" val="1513525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9B3F-5A8F-3ED9-D905-2C4A6872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Are there better ways to show data?</a:t>
            </a:r>
          </a:p>
        </p:txBody>
      </p:sp>
      <p:pic>
        <p:nvPicPr>
          <p:cNvPr id="5" name="Content Placeholder 4" descr="A group of graphs and charts&#10;&#10;Description automatically generated">
            <a:extLst>
              <a:ext uri="{FF2B5EF4-FFF2-40B4-BE49-F238E27FC236}">
                <a16:creationId xmlns:a16="http://schemas.microsoft.com/office/drawing/2014/main" id="{F92D2FAB-BB24-374D-0ED4-D8E6DA4B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14" y="1361427"/>
            <a:ext cx="8707372" cy="4938713"/>
          </a:xfrm>
        </p:spPr>
      </p:pic>
    </p:spTree>
    <p:extLst>
      <p:ext uri="{BB962C8B-B14F-4D97-AF65-F5344CB8AC3E}">
        <p14:creationId xmlns:p14="http://schemas.microsoft.com/office/powerpoint/2010/main" val="2170903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0D7C-9B36-E75C-D640-E19154C0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Before the next time…</a:t>
            </a:r>
          </a:p>
        </p:txBody>
      </p:sp>
      <p:pic>
        <p:nvPicPr>
          <p:cNvPr id="5" name="Content Placeholder 4" descr="A white paper with a black border&#10;&#10;Description automatically generated">
            <a:extLst>
              <a:ext uri="{FF2B5EF4-FFF2-40B4-BE49-F238E27FC236}">
                <a16:creationId xmlns:a16="http://schemas.microsoft.com/office/drawing/2014/main" id="{17E3C1EF-0736-B5C0-6C4A-46A60C4D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2" y="1438275"/>
            <a:ext cx="3561275" cy="4938713"/>
          </a:xfrm>
        </p:spPr>
      </p:pic>
    </p:spTree>
    <p:extLst>
      <p:ext uri="{BB962C8B-B14F-4D97-AF65-F5344CB8AC3E}">
        <p14:creationId xmlns:p14="http://schemas.microsoft.com/office/powerpoint/2010/main" val="410224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64D-89F9-450C-02F1-5E44BBB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So… How was it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53A-7373-F29E-42DD-E8BF5E3B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1026" name="Picture 2" descr="La Emoción De Escala Emoji · Imagen gratis en Pixabay">
            <a:extLst>
              <a:ext uri="{FF2B5EF4-FFF2-40B4-BE49-F238E27FC236}">
                <a16:creationId xmlns:a16="http://schemas.microsoft.com/office/drawing/2014/main" id="{469A16BB-AF23-4A02-A755-5632E87B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4" y="2001775"/>
            <a:ext cx="10620812" cy="36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07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339CB-4194-CA5E-C5C9-FDB51797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92473"/>
            <a:ext cx="11938000" cy="24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E860E-1A8E-4C15-D264-65917AEB5035}"/>
              </a:ext>
            </a:extLst>
          </p:cNvPr>
          <p:cNvSpPr/>
          <p:nvPr/>
        </p:nvSpPr>
        <p:spPr>
          <a:xfrm>
            <a:off x="0" y="6682594"/>
            <a:ext cx="12192000" cy="218603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1C18-F7E0-9D2D-DEB4-9721BFB5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95" y="5165405"/>
            <a:ext cx="2919896" cy="136430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608443A-6E7A-8A0F-F88F-AF627E4A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63" y="5801849"/>
            <a:ext cx="6639398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25400" algn="ctr">
              <a:lnSpc>
                <a:spcPct val="107000"/>
              </a:lnSpc>
              <a:spcAft>
                <a:spcPts val="800"/>
              </a:spcAft>
            </a:pP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Co-funded by the European Union.  Views  and  opinions  expressed are however those of the author(s) only and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necessarily reflect those of the European Union or the European Education and Culture Executive Agency (EACEA). Neither the European Union nor EACEA can be held responsible for them. 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 Project 2023-1-NL01-KA210-SCH-000157821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data-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  <a:endParaRPr lang="en-GB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B2D5244-12DA-D2F3-BA43-6757E19C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886" y="5154751"/>
            <a:ext cx="6639398" cy="5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u="none" strike="noStrike" noProof="0" dirty="0">
                <a:solidFill>
                  <a:srgbClr val="408B1D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www.kidsdirectors.eu</a:t>
            </a:r>
            <a:endParaRPr lang="en-GB" sz="2400" noProof="0" dirty="0">
              <a:solidFill>
                <a:srgbClr val="408B1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0AD79C5E-9D1F-8D30-BB0B-82FABBDC4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/>
          <a:stretch/>
        </p:blipFill>
        <p:spPr>
          <a:xfrm>
            <a:off x="-1" y="2161658"/>
            <a:ext cx="1022537" cy="1467884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7A6B5C8F-807C-4692-6CEE-3FD5ED8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4" r="70201" b="-2"/>
          <a:stretch>
            <a:fillRect/>
          </a:stretch>
        </p:blipFill>
        <p:spPr bwMode="auto">
          <a:xfrm>
            <a:off x="1509160" y="2378848"/>
            <a:ext cx="377825" cy="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 blue envelope with lines&#10;&#10;Description automatically generated">
            <a:extLst>
              <a:ext uri="{FF2B5EF4-FFF2-40B4-BE49-F238E27FC236}">
                <a16:creationId xmlns:a16="http://schemas.microsoft.com/office/drawing/2014/main" id="{8171C2C9-5D02-BD96-968F-43B3550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81" y="3037084"/>
            <a:ext cx="566738" cy="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6F3BB72B-CB31-18E5-D253-2A681D70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2430555"/>
            <a:ext cx="2221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DIRECTORSproject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609A9D2-B426-0974-6091-9C2EA3E6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3185480"/>
            <a:ext cx="2365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info@kidsdirectors.eu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7BD8E66-145D-9216-B257-3F04E3BA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28" y="1657367"/>
            <a:ext cx="5233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Contact information:</a:t>
            </a:r>
            <a:endParaRPr kumimoji="0" lang="en-GB" sz="11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A1718DE-CAAD-CF38-677A-20A344FF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93" y="2481464"/>
            <a:ext cx="405815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Assoc. Prof. </a:t>
            </a:r>
            <a:r>
              <a:rPr kumimoji="0" lang="en-GB" sz="9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Ivana Bosnić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ivana.bosnic@fer.unizg.hr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Electrical Engineering and Computing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1C5D067-4AEE-D6C5-6626-A5EC0983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782" y="2493636"/>
            <a:ext cx="419603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Assist. Prof. 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Ana </a:t>
            </a:r>
            <a:r>
              <a:rPr kumimoji="0" lang="en-GB" sz="1600" b="0" i="0" u="none" strike="noStrike" cap="none" normalizeH="0" baseline="0" noProof="0" dirty="0" err="1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Kuveždić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Divjak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ana.kuvezdic.divjak@geof.unizg.hr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Geodesy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9" descr="A qr code with green dots&#10;&#10;Description automatically generated">
            <a:extLst>
              <a:ext uri="{FF2B5EF4-FFF2-40B4-BE49-F238E27FC236}">
                <a16:creationId xmlns:a16="http://schemas.microsoft.com/office/drawing/2014/main" id="{07AA39C4-CB65-B1FF-1D5F-5B81EB2C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2" y="481786"/>
            <a:ext cx="907176" cy="8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olorful flags on a black background&#10;&#10;Description automatically generated">
            <a:extLst>
              <a:ext uri="{FF2B5EF4-FFF2-40B4-BE49-F238E27FC236}">
                <a16:creationId xmlns:a16="http://schemas.microsoft.com/office/drawing/2014/main" id="{10EA9DFF-CA2C-6613-DA0C-77FF5FD8F2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7" r="80822"/>
          <a:stretch/>
        </p:blipFill>
        <p:spPr bwMode="auto">
          <a:xfrm rot="1133832" flipV="1">
            <a:off x="11543577" y="4884601"/>
            <a:ext cx="731338" cy="728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tree with a bird in it&#10;&#10;Description automatically generated">
            <a:extLst>
              <a:ext uri="{FF2B5EF4-FFF2-40B4-BE49-F238E27FC236}">
                <a16:creationId xmlns:a16="http://schemas.microsoft.com/office/drawing/2014/main" id="{A2DF9C17-26F7-4367-BEC1-D85DD0C5AC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>
          <a:xfrm>
            <a:off x="10549021" y="4814367"/>
            <a:ext cx="1551942" cy="1868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89E81-4F8A-720E-A781-4E68BE7FA0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66956-F4E4-094D-C7F9-CC8C2EBAA4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5E9D6BC7-4FED-49E3-F1A7-C2C029F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952" y="2421180"/>
            <a:ext cx="4058152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Universitair</a:t>
            </a: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Hoofddocent</a:t>
            </a:r>
            <a:endParaRPr kumimoji="0" lang="en-GB" sz="105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Bastiaan van Loenen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B.vanLoenen@tudelft.nl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Delft University of Technology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69A-C0D2-E293-5D14-3BDA1A6E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Data in Our Hands </a:t>
            </a:r>
            <a:br>
              <a:rPr lang="en-GB" noProof="0" dirty="0"/>
            </a:br>
            <a:r>
              <a:rPr lang="en-GB" noProof="0" dirty="0"/>
              <a:t>(and Mobile Devices)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E34C1A-9A85-ED19-F840-E9A5D759A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64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369B5-A46C-0FC1-6C2D-496E98888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noProof="0" dirty="0"/>
              <a:t>Mobile Device Usage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20AC5A-1986-B9E4-0E38-1A92BE88F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Picture 2" descr="A group of hands holding cell phones&#10;&#10;Description automatically generated">
            <a:extLst>
              <a:ext uri="{FF2B5EF4-FFF2-40B4-BE49-F238E27FC236}">
                <a16:creationId xmlns:a16="http://schemas.microsoft.com/office/drawing/2014/main" id="{487D4B53-298B-BE35-5F99-516A82C0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70" y="1807882"/>
            <a:ext cx="7353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3C50-92FC-DCDE-6926-E4EB04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0F15-DF18-EFC1-65A1-E5B73AAE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… that every day you're holding a </a:t>
            </a:r>
            <a:r>
              <a:rPr lang="en-GB" i="1" noProof="0" dirty="0"/>
              <a:t>lot</a:t>
            </a:r>
            <a:r>
              <a:rPr lang="en-GB" noProof="0" dirty="0"/>
              <a:t> of data in your hands?</a:t>
            </a:r>
          </a:p>
          <a:p>
            <a:endParaRPr lang="en-GB" noProof="0" dirty="0"/>
          </a:p>
          <a:p>
            <a:r>
              <a:rPr lang="en-GB" noProof="0" dirty="0"/>
              <a:t>… and that you can do all sorts of interesting things </a:t>
            </a:r>
            <a:br>
              <a:rPr lang="en-GB" noProof="0" dirty="0"/>
            </a:br>
            <a:r>
              <a:rPr lang="en-GB" noProof="0" dirty="0"/>
              <a:t>with that data?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F5CDD4-DE7C-D340-D243-951C23D88AAD}"/>
              </a:ext>
            </a:extLst>
          </p:cNvPr>
          <p:cNvSpPr/>
          <p:nvPr/>
        </p:nvSpPr>
        <p:spPr>
          <a:xfrm flipH="1">
            <a:off x="7163895" y="3572081"/>
            <a:ext cx="4782509" cy="273981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Hey, what is “data” anyway?</a:t>
            </a:r>
            <a:br>
              <a:rPr lang="en-GB" noProof="0" dirty="0"/>
            </a:br>
            <a:r>
              <a:rPr lang="en-GB" noProof="0" dirty="0"/>
              <a:t>Never heard of that before…</a:t>
            </a:r>
          </a:p>
        </p:txBody>
      </p:sp>
    </p:spTree>
    <p:extLst>
      <p:ext uri="{BB962C8B-B14F-4D97-AF65-F5344CB8AC3E}">
        <p14:creationId xmlns:p14="http://schemas.microsoft.com/office/powerpoint/2010/main" val="374570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BAE-8C7F-D61D-EAB2-271CD255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Hands up!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CFBC1-C3C6-A065-4A33-DA286CC5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Cats?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BACE93-9261-4A6E-F216-40B81071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6" y="2238935"/>
            <a:ext cx="4141134" cy="4040841"/>
          </a:xfrm>
          <a:prstGeom prst="rect">
            <a:avLst/>
          </a:prstGeom>
        </p:spPr>
      </p:pic>
      <p:pic>
        <p:nvPicPr>
          <p:cNvPr id="8" name="Picture 7" descr="A moon in the sky&#10;&#10;Description automatically generated">
            <a:extLst>
              <a:ext uri="{FF2B5EF4-FFF2-40B4-BE49-F238E27FC236}">
                <a16:creationId xmlns:a16="http://schemas.microsoft.com/office/drawing/2014/main" id="{871E82DE-60C0-9823-267D-5B1E6810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15" y="2366683"/>
            <a:ext cx="4010215" cy="3913093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2DC787-C4FE-4B25-F52A-82EA8FAB612D}"/>
              </a:ext>
            </a:extLst>
          </p:cNvPr>
          <p:cNvSpPr txBox="1">
            <a:spLocks/>
          </p:cNvSpPr>
          <p:nvPr/>
        </p:nvSpPr>
        <p:spPr>
          <a:xfrm>
            <a:off x="6954651" y="1438275"/>
            <a:ext cx="3435557" cy="493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 kern="1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 kern="1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kern="1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kern="1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kern="1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Dogs?</a:t>
            </a:r>
          </a:p>
        </p:txBody>
      </p:sp>
    </p:spTree>
    <p:extLst>
      <p:ext uri="{BB962C8B-B14F-4D97-AF65-F5344CB8AC3E}">
        <p14:creationId xmlns:p14="http://schemas.microsoft.com/office/powerpoint/2010/main" val="17546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52EB-58E7-F61D-7F06-88B02C4E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Pets?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EA4F2-FD2D-152D-1623-6DE3E43E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Besides cats and dogs?</a:t>
            </a:r>
          </a:p>
          <a:p>
            <a:endParaRPr lang="en-GB" noProof="0" dirty="0"/>
          </a:p>
          <a:p>
            <a:r>
              <a:rPr lang="en-GB" noProof="0" dirty="0"/>
              <a:t>What do we know about your pets? </a:t>
            </a:r>
          </a:p>
          <a:p>
            <a:endParaRPr lang="en-GB" noProof="0" dirty="0"/>
          </a:p>
          <a:p>
            <a:r>
              <a:rPr lang="en-GB" noProof="0" dirty="0"/>
              <a:t>How can we find out more?</a:t>
            </a:r>
          </a:p>
        </p:txBody>
      </p:sp>
      <p:pic>
        <p:nvPicPr>
          <p:cNvPr id="4" name="Picture 3" descr="A group of cartoon animals&#10;&#10;Description automatically generated">
            <a:extLst>
              <a:ext uri="{FF2B5EF4-FFF2-40B4-BE49-F238E27FC236}">
                <a16:creationId xmlns:a16="http://schemas.microsoft.com/office/drawing/2014/main" id="{940A4ED5-4FD0-469C-3AFD-DBDBA2398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40" y="1238250"/>
            <a:ext cx="6221025" cy="4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1999-599B-75AF-8A93-4DA4ACA8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Let’s get back to „data”...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E4A0-B6BE-9E9C-0013-EAB2E9BE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Ever heard of „data”? What would that be?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     Supermarket? 	   Sports results? 	 	School grades?</a:t>
            </a:r>
          </a:p>
        </p:txBody>
      </p:sp>
      <p:pic>
        <p:nvPicPr>
          <p:cNvPr id="5" name="Picture 4" descr="A group of different fruits&#10;&#10;Description automatically generated">
            <a:extLst>
              <a:ext uri="{FF2B5EF4-FFF2-40B4-BE49-F238E27FC236}">
                <a16:creationId xmlns:a16="http://schemas.microsoft.com/office/drawing/2014/main" id="{CF76F7B2-7880-A757-BED2-F4D2C584A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5" y="3644153"/>
            <a:ext cx="2957757" cy="2084294"/>
          </a:xfrm>
          <a:prstGeom prst="rect">
            <a:avLst/>
          </a:prstGeom>
        </p:spPr>
      </p:pic>
      <p:pic>
        <p:nvPicPr>
          <p:cNvPr id="7" name="Picture 6" descr="A group of balls with different colors&#10;&#10;Description automatically generated">
            <a:extLst>
              <a:ext uri="{FF2B5EF4-FFF2-40B4-BE49-F238E27FC236}">
                <a16:creationId xmlns:a16="http://schemas.microsoft.com/office/drawing/2014/main" id="{B1012D70-3502-D350-6FEB-19646C7B6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99" y="3697941"/>
            <a:ext cx="3447013" cy="2030506"/>
          </a:xfrm>
          <a:prstGeom prst="rect">
            <a:avLst/>
          </a:prstGeom>
        </p:spPr>
      </p:pic>
      <p:pic>
        <p:nvPicPr>
          <p:cNvPr id="9" name="Picture 8" descr="A cartoon of kids holding hands&#10;&#10;Description automatically generated">
            <a:extLst>
              <a:ext uri="{FF2B5EF4-FFF2-40B4-BE49-F238E27FC236}">
                <a16:creationId xmlns:a16="http://schemas.microsoft.com/office/drawing/2014/main" id="{7230CFFE-E18C-DEED-1A07-620F684A2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83" y="3563470"/>
            <a:ext cx="3263074" cy="21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IRECT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C275B"/>
      </a:accent1>
      <a:accent2>
        <a:srgbClr val="CAED8A"/>
      </a:accent2>
      <a:accent3>
        <a:srgbClr val="408B1D"/>
      </a:accent3>
      <a:accent4>
        <a:srgbClr val="FA9208"/>
      </a:accent4>
      <a:accent5>
        <a:srgbClr val="14C3F5"/>
      </a:accent5>
      <a:accent6>
        <a:srgbClr val="CAED8A"/>
      </a:accent6>
      <a:hlink>
        <a:srgbClr val="408B1D"/>
      </a:hlink>
      <a:folHlink>
        <a:srgbClr val="CAED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1C34E74B9F5498B3DE90B2271FE3F" ma:contentTypeVersion="13" ma:contentTypeDescription="Create a new document." ma:contentTypeScope="" ma:versionID="7b3721f2a72123691158ea53accc0045">
  <xsd:schema xmlns:xsd="http://www.w3.org/2001/XMLSchema" xmlns:xs="http://www.w3.org/2001/XMLSchema" xmlns:p="http://schemas.microsoft.com/office/2006/metadata/properties" xmlns:ns2="1cca73d9-c7f4-40e7-8137-d6367a8fc190" xmlns:ns3="68c6e79c-088d-4ed6-84c7-7785ab9b690f" targetNamespace="http://schemas.microsoft.com/office/2006/metadata/properties" ma:root="true" ma:fieldsID="ef824410a296d37acd0bd21cad4c6bdc" ns2:_="" ns3:_="">
    <xsd:import namespace="1cca73d9-c7f4-40e7-8137-d6367a8fc190"/>
    <xsd:import namespace="68c6e79c-088d-4ed6-84c7-7785ab9b6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a73d9-c7f4-40e7-8137-d6367a8f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6e79c-088d-4ed6-84c7-7785ab9b690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7b8766-9410-4afe-8590-93dfd0c1d8f8}" ma:internalName="TaxCatchAll" ma:showField="CatchAllData" ma:web="68c6e79c-088d-4ed6-84c7-7785ab9b6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ca73d9-c7f4-40e7-8137-d6367a8fc190">
      <Terms xmlns="http://schemas.microsoft.com/office/infopath/2007/PartnerControls"/>
    </lcf76f155ced4ddcb4097134ff3c332f>
    <TaxCatchAll xmlns="68c6e79c-088d-4ed6-84c7-7785ab9b690f" xsi:nil="true"/>
  </documentManagement>
</p:properties>
</file>

<file path=customXml/itemProps1.xml><?xml version="1.0" encoding="utf-8"?>
<ds:datastoreItem xmlns:ds="http://schemas.openxmlformats.org/officeDocument/2006/customXml" ds:itemID="{3B888024-90B7-44D4-A0DE-36DD74470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2057D-7FBC-41F7-B290-FEFD754CC163}"/>
</file>

<file path=customXml/itemProps3.xml><?xml version="1.0" encoding="utf-8"?>
<ds:datastoreItem xmlns:ds="http://schemas.openxmlformats.org/officeDocument/2006/customXml" ds:itemID="{3F21ACB8-2857-4775-8196-513EBE004C7B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8c6e79c-088d-4ed6-84c7-7785ab9b690f"/>
    <ds:schemaRef ds:uri="1cca73d9-c7f4-40e7-8137-d6367a8fc1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813</Words>
  <Application>Microsoft Office PowerPoint</Application>
  <PresentationFormat>Widescreen</PresentationFormat>
  <Paragraphs>139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Comic Neue</vt:lpstr>
      <vt:lpstr>Roboto</vt:lpstr>
      <vt:lpstr>Office Theme</vt:lpstr>
      <vt:lpstr>PowerPoint Presentation</vt:lpstr>
      <vt:lpstr>PowerPoint Presentation</vt:lpstr>
      <vt:lpstr>PowerPoint Presentation</vt:lpstr>
      <vt:lpstr>Data in Our Hands  (and Mobile Devices)</vt:lpstr>
      <vt:lpstr>Mobile Device Usage Data</vt:lpstr>
      <vt:lpstr>Did you know...</vt:lpstr>
      <vt:lpstr>Hands up!</vt:lpstr>
      <vt:lpstr>Pets?</vt:lpstr>
      <vt:lpstr>Let’s get back to „data”...</vt:lpstr>
      <vt:lpstr>Data ...</vt:lpstr>
      <vt:lpstr>Today, we will... </vt:lpstr>
      <vt:lpstr>Mobile phones ... </vt:lpstr>
      <vt:lpstr>Hands up!</vt:lpstr>
      <vt:lpstr>Mobile phones ... </vt:lpstr>
      <vt:lpstr>Can you estimate…</vt:lpstr>
      <vt:lpstr>What do you think…</vt:lpstr>
      <vt:lpstr>What is your…</vt:lpstr>
      <vt:lpstr>Do you know…</vt:lpstr>
      <vt:lpstr>The most popular games…</vt:lpstr>
      <vt:lpstr>The most popular YouTube channel for kids</vt:lpstr>
      <vt:lpstr>Let’s get the data…</vt:lpstr>
      <vt:lpstr>Data cards...</vt:lpstr>
      <vt:lpstr>How to fill the card?</vt:lpstr>
      <vt:lpstr>How to fill the card?</vt:lpstr>
      <vt:lpstr>How to fill the card?</vt:lpstr>
      <vt:lpstr>How to fill the card?</vt:lpstr>
      <vt:lpstr>Time to „get up”!</vt:lpstr>
      <vt:lpstr>In your corner…</vt:lpstr>
      <vt:lpstr>Let’s talk about our data</vt:lpstr>
      <vt:lpstr>Ever heard of „word cloud”?</vt:lpstr>
      <vt:lpstr>What can we see in a word cloud?</vt:lpstr>
      <vt:lpstr>Did you write the app names correctly?</vt:lpstr>
      <vt:lpstr>Are there better ways to show data?</vt:lpstr>
      <vt:lpstr>Before the next time…</vt:lpstr>
      <vt:lpstr>So… How was it today?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Kuveždić Divjak</dc:creator>
  <cp:lastModifiedBy>Ivana Bosnić</cp:lastModifiedBy>
  <cp:revision>5</cp:revision>
  <dcterms:created xsi:type="dcterms:W3CDTF">2024-09-10T08:51:00Z</dcterms:created>
  <dcterms:modified xsi:type="dcterms:W3CDTF">2025-07-18T09:47:08Z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0x010100D881C34E74B9F5498B3DE90B2271FE3F</vt:lpwstr>
  </property>
  <property fmtid="{D5CDD505-2E9C-101B-9397-08002B2CF9AE}" pid="3" name="MediaServiceImageTags">
    <vt:lpwstr/>
  </property>
</Properties>
</file>