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66" r:id="rId5"/>
    <p:sldId id="259" r:id="rId6"/>
    <p:sldId id="256" r:id="rId7"/>
    <p:sldId id="270" r:id="rId8"/>
    <p:sldId id="258" r:id="rId9"/>
    <p:sldId id="257" r:id="rId10"/>
    <p:sldId id="301" r:id="rId11"/>
    <p:sldId id="260" r:id="rId12"/>
    <p:sldId id="264" r:id="rId13"/>
    <p:sldId id="284" r:id="rId14"/>
    <p:sldId id="285" r:id="rId15"/>
    <p:sldId id="300" r:id="rId16"/>
    <p:sldId id="286" r:id="rId17"/>
    <p:sldId id="303" r:id="rId18"/>
    <p:sldId id="304" r:id="rId19"/>
    <p:sldId id="287" r:id="rId20"/>
    <p:sldId id="288" r:id="rId21"/>
    <p:sldId id="290" r:id="rId22"/>
    <p:sldId id="302" r:id="rId23"/>
    <p:sldId id="289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05" r:id="rId33"/>
    <p:sldId id="262" r:id="rId34"/>
    <p:sldId id="2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FF"/>
    <a:srgbClr val="FC275B"/>
    <a:srgbClr val="162A4D"/>
    <a:srgbClr val="14C3F5"/>
    <a:srgbClr val="FA9208"/>
    <a:srgbClr val="CAED8A"/>
    <a:srgbClr val="408B1D"/>
    <a:srgbClr val="95DA14"/>
    <a:srgbClr val="EAFEF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311" autoAdjust="0"/>
  </p:normalViewPr>
  <p:slideViewPr>
    <p:cSldViewPr snapToGrid="0" showGuides="1">
      <p:cViewPr varScale="1">
        <p:scale>
          <a:sx n="114" d="100"/>
          <a:sy n="114" d="100"/>
        </p:scale>
        <p:origin x="806" y="101"/>
      </p:cViewPr>
      <p:guideLst>
        <p:guide orient="horz" pos="1888"/>
        <p:guide pos="257"/>
        <p:guide orient="horz" pos="2478"/>
        <p:guide pos="461"/>
      </p:guideLst>
    </p:cSldViewPr>
  </p:slideViewPr>
  <p:outlineViewPr>
    <p:cViewPr>
      <p:scale>
        <a:sx n="33" d="100"/>
        <a:sy n="33" d="100"/>
      </p:scale>
      <p:origin x="0" y="-79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1D23B-BFFD-41E9-AEB0-1D428BBE6CA5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B45CDA07-D34D-4E42-BD69-E9F18ABCC00F}">
      <dgm:prSet/>
      <dgm:spPr/>
      <dgm:t>
        <a:bodyPr/>
        <a:lstStyle/>
        <a:p>
          <a:r>
            <a:rPr lang="en-GB" noProof="0" dirty="0"/>
            <a:t>1 …</a:t>
          </a:r>
        </a:p>
      </dgm:t>
    </dgm:pt>
    <dgm:pt modelId="{DE8BD5B2-6C68-4081-A847-7F0EDDEAF8A6}" type="parTrans" cxnId="{A03CCC58-491A-4D22-8FD6-51408F3938F9}">
      <dgm:prSet/>
      <dgm:spPr/>
      <dgm:t>
        <a:bodyPr/>
        <a:lstStyle/>
        <a:p>
          <a:endParaRPr lang="en-US"/>
        </a:p>
      </dgm:t>
    </dgm:pt>
    <dgm:pt modelId="{8C838CFA-DC58-4790-8ABD-1172A8F4689B}" type="sibTrans" cxnId="{A03CCC58-491A-4D22-8FD6-51408F3938F9}">
      <dgm:prSet/>
      <dgm:spPr/>
      <dgm:t>
        <a:bodyPr/>
        <a:lstStyle/>
        <a:p>
          <a:endParaRPr lang="en-US"/>
        </a:p>
      </dgm:t>
    </dgm:pt>
    <dgm:pt modelId="{DFF048DC-1792-4DBC-819F-CC1FF12894D8}">
      <dgm:prSet/>
      <dgm:spPr/>
      <dgm:t>
        <a:bodyPr/>
        <a:lstStyle/>
        <a:p>
          <a:r>
            <a:rPr lang="en-GB" noProof="0" dirty="0"/>
            <a:t>3</a:t>
          </a:r>
        </a:p>
      </dgm:t>
    </dgm:pt>
    <dgm:pt modelId="{A61E0D1E-C7D6-4431-9DBA-78096CD6B47D}" type="parTrans" cxnId="{449E9FF9-148B-4F14-8296-FA1849CF5FD7}">
      <dgm:prSet/>
      <dgm:spPr/>
      <dgm:t>
        <a:bodyPr/>
        <a:lstStyle/>
        <a:p>
          <a:endParaRPr lang="en-US"/>
        </a:p>
      </dgm:t>
    </dgm:pt>
    <dgm:pt modelId="{BCAD5184-679D-41D0-A085-7E8800850E10}" type="sibTrans" cxnId="{449E9FF9-148B-4F14-8296-FA1849CF5FD7}">
      <dgm:prSet/>
      <dgm:spPr/>
      <dgm:t>
        <a:bodyPr/>
        <a:lstStyle/>
        <a:p>
          <a:endParaRPr lang="en-US"/>
        </a:p>
      </dgm:t>
    </dgm:pt>
    <dgm:pt modelId="{1BB2906A-A65F-4AB0-9332-E244761718B6}">
      <dgm:prSet/>
      <dgm:spPr/>
      <dgm:t>
        <a:bodyPr/>
        <a:lstStyle/>
        <a:p>
          <a:r>
            <a:rPr lang="en-GB" noProof="0" dirty="0"/>
            <a:t>4</a:t>
          </a:r>
        </a:p>
      </dgm:t>
    </dgm:pt>
    <dgm:pt modelId="{84843574-7CDA-410D-AFB8-D80152003019}" type="parTrans" cxnId="{545ABF72-9BF2-4FCC-ADE0-14DA40C2C15A}">
      <dgm:prSet/>
      <dgm:spPr/>
      <dgm:t>
        <a:bodyPr/>
        <a:lstStyle/>
        <a:p>
          <a:endParaRPr lang="en-US"/>
        </a:p>
      </dgm:t>
    </dgm:pt>
    <dgm:pt modelId="{F850B655-80B6-435E-975C-D7474A30AA74}" type="sibTrans" cxnId="{545ABF72-9BF2-4FCC-ADE0-14DA40C2C15A}">
      <dgm:prSet/>
      <dgm:spPr/>
      <dgm:t>
        <a:bodyPr/>
        <a:lstStyle/>
        <a:p>
          <a:endParaRPr lang="en-US"/>
        </a:p>
      </dgm:t>
    </dgm:pt>
    <dgm:pt modelId="{AFB6D385-4394-4265-ACCA-F81F5649271A}">
      <dgm:prSet/>
      <dgm:spPr/>
      <dgm:t>
        <a:bodyPr/>
        <a:lstStyle/>
        <a:p>
          <a:r>
            <a:rPr lang="en-GB" noProof="0" dirty="0"/>
            <a:t>5</a:t>
          </a:r>
        </a:p>
      </dgm:t>
    </dgm:pt>
    <dgm:pt modelId="{2A52925C-A784-4E22-A60F-BA2321BF16CA}" type="parTrans" cxnId="{47C9FDBC-2A9D-44D8-B451-4AFF7A828FC8}">
      <dgm:prSet/>
      <dgm:spPr/>
      <dgm:t>
        <a:bodyPr/>
        <a:lstStyle/>
        <a:p>
          <a:endParaRPr lang="en-US"/>
        </a:p>
      </dgm:t>
    </dgm:pt>
    <dgm:pt modelId="{93730B06-F273-48DA-AE99-3D7683573F66}" type="sibTrans" cxnId="{47C9FDBC-2A9D-44D8-B451-4AFF7A828FC8}">
      <dgm:prSet/>
      <dgm:spPr/>
      <dgm:t>
        <a:bodyPr/>
        <a:lstStyle/>
        <a:p>
          <a:endParaRPr lang="en-US"/>
        </a:p>
      </dgm:t>
    </dgm:pt>
    <dgm:pt modelId="{8BE1A901-7D71-42E7-AE59-5B0CE7E2606B}">
      <dgm:prSet/>
      <dgm:spPr/>
      <dgm:t>
        <a:bodyPr/>
        <a:lstStyle/>
        <a:p>
          <a:r>
            <a:rPr lang="en-GB" noProof="0" dirty="0"/>
            <a:t>6</a:t>
          </a:r>
        </a:p>
      </dgm:t>
    </dgm:pt>
    <dgm:pt modelId="{B76FDB19-6309-4346-88EC-6322F4BB6828}" type="parTrans" cxnId="{BE76ED55-572E-4D56-AFA4-B9AD4B11858A}">
      <dgm:prSet/>
      <dgm:spPr/>
      <dgm:t>
        <a:bodyPr/>
        <a:lstStyle/>
        <a:p>
          <a:endParaRPr lang="en-US"/>
        </a:p>
      </dgm:t>
    </dgm:pt>
    <dgm:pt modelId="{411C3356-3F8E-4529-80FA-4CBCE54D3568}" type="sibTrans" cxnId="{BE76ED55-572E-4D56-AFA4-B9AD4B11858A}">
      <dgm:prSet/>
      <dgm:spPr/>
      <dgm:t>
        <a:bodyPr/>
        <a:lstStyle/>
        <a:p>
          <a:endParaRPr lang="en-US"/>
        </a:p>
      </dgm:t>
    </dgm:pt>
    <dgm:pt modelId="{547CFD69-EAD3-4926-B5DC-EEFCE6DA918D}">
      <dgm:prSet/>
      <dgm:spPr/>
      <dgm:t>
        <a:bodyPr/>
        <a:lstStyle/>
        <a:p>
          <a:r>
            <a:rPr lang="en-GB" noProof="0" dirty="0"/>
            <a:t>7</a:t>
          </a:r>
        </a:p>
      </dgm:t>
    </dgm:pt>
    <dgm:pt modelId="{5F1A8FF0-8E32-4020-ACD7-DBABEE464BD3}" type="parTrans" cxnId="{FDBAFCF7-240A-4714-9D84-3A6D97897804}">
      <dgm:prSet/>
      <dgm:spPr/>
      <dgm:t>
        <a:bodyPr/>
        <a:lstStyle/>
        <a:p>
          <a:endParaRPr lang="en-US"/>
        </a:p>
      </dgm:t>
    </dgm:pt>
    <dgm:pt modelId="{571629F9-40C8-4E8C-B582-BADB01CF11CD}" type="sibTrans" cxnId="{FDBAFCF7-240A-4714-9D84-3A6D97897804}">
      <dgm:prSet/>
      <dgm:spPr/>
      <dgm:t>
        <a:bodyPr/>
        <a:lstStyle/>
        <a:p>
          <a:endParaRPr lang="en-US"/>
        </a:p>
      </dgm:t>
    </dgm:pt>
    <dgm:pt modelId="{AFA37110-8CED-4591-902F-02A0B7673D06}">
      <dgm:prSet/>
      <dgm:spPr/>
      <dgm:t>
        <a:bodyPr/>
        <a:lstStyle/>
        <a:p>
          <a:r>
            <a:rPr lang="en-GB" noProof="0" dirty="0"/>
            <a:t>8</a:t>
          </a:r>
        </a:p>
      </dgm:t>
    </dgm:pt>
    <dgm:pt modelId="{DB6D5E07-81EC-490B-9960-58186ACF37BA}" type="parTrans" cxnId="{81FBCAAE-B5D8-416D-B38A-8822040B8921}">
      <dgm:prSet/>
      <dgm:spPr/>
      <dgm:t>
        <a:bodyPr/>
        <a:lstStyle/>
        <a:p>
          <a:endParaRPr lang="en-US"/>
        </a:p>
      </dgm:t>
    </dgm:pt>
    <dgm:pt modelId="{BFC6B7D6-ACD1-4C0D-979E-539A8B927D4C}" type="sibTrans" cxnId="{81FBCAAE-B5D8-416D-B38A-8822040B8921}">
      <dgm:prSet/>
      <dgm:spPr/>
      <dgm:t>
        <a:bodyPr/>
        <a:lstStyle/>
        <a:p>
          <a:endParaRPr lang="en-US"/>
        </a:p>
      </dgm:t>
    </dgm:pt>
    <dgm:pt modelId="{FDF4842B-428D-4E60-8DCB-CD86BDC1F9D8}">
      <dgm:prSet/>
      <dgm:spPr/>
      <dgm:t>
        <a:bodyPr/>
        <a:lstStyle/>
        <a:p>
          <a:r>
            <a:rPr lang="en-GB" noProof="0" dirty="0"/>
            <a:t>9</a:t>
          </a:r>
        </a:p>
      </dgm:t>
    </dgm:pt>
    <dgm:pt modelId="{DDD2861F-5FE9-4BAD-8604-D2300F793F5A}" type="parTrans" cxnId="{534CF351-DA57-4B3D-B2AF-5447D3A5529B}">
      <dgm:prSet/>
      <dgm:spPr/>
      <dgm:t>
        <a:bodyPr/>
        <a:lstStyle/>
        <a:p>
          <a:endParaRPr lang="en-US"/>
        </a:p>
      </dgm:t>
    </dgm:pt>
    <dgm:pt modelId="{41B62DF9-BE12-41AC-999F-CEE9AD3E9591}" type="sibTrans" cxnId="{534CF351-DA57-4B3D-B2AF-5447D3A5529B}">
      <dgm:prSet/>
      <dgm:spPr/>
      <dgm:t>
        <a:bodyPr/>
        <a:lstStyle/>
        <a:p>
          <a:endParaRPr lang="en-US"/>
        </a:p>
      </dgm:t>
    </dgm:pt>
    <dgm:pt modelId="{6CAE2F7F-F577-479B-8883-F27CF1F00A14}">
      <dgm:prSet/>
      <dgm:spPr/>
      <dgm:t>
        <a:bodyPr/>
        <a:lstStyle/>
        <a:p>
          <a:r>
            <a:rPr lang="en-GB" noProof="0" dirty="0"/>
            <a:t>2 </a:t>
          </a:r>
        </a:p>
      </dgm:t>
    </dgm:pt>
    <dgm:pt modelId="{C7398FDB-DF34-4534-BEF2-E594C46B5097}" type="parTrans" cxnId="{B976DEF8-8EE2-4CAA-B529-129DE54163B4}">
      <dgm:prSet/>
      <dgm:spPr/>
      <dgm:t>
        <a:bodyPr/>
        <a:lstStyle/>
        <a:p>
          <a:endParaRPr lang="en-US"/>
        </a:p>
      </dgm:t>
    </dgm:pt>
    <dgm:pt modelId="{CD71C4BD-1914-4F83-B37E-E3BDF605DDC8}" type="sibTrans" cxnId="{B976DEF8-8EE2-4CAA-B529-129DE54163B4}">
      <dgm:prSet/>
      <dgm:spPr/>
      <dgm:t>
        <a:bodyPr/>
        <a:lstStyle/>
        <a:p>
          <a:endParaRPr lang="en-US"/>
        </a:p>
      </dgm:t>
    </dgm:pt>
    <dgm:pt modelId="{BB14335F-6013-47DA-A74C-C4D780CA5A3B}">
      <dgm:prSet/>
      <dgm:spPr/>
      <dgm:t>
        <a:bodyPr/>
        <a:lstStyle/>
        <a:p>
          <a:r>
            <a:rPr lang="en-GB" noProof="0" dirty="0"/>
            <a:t>10</a:t>
          </a:r>
        </a:p>
      </dgm:t>
    </dgm:pt>
    <dgm:pt modelId="{8A970F14-C080-4421-944C-FB779341F817}" type="parTrans" cxnId="{42B320C1-2F47-4921-B4BC-EE3C4F62D9CB}">
      <dgm:prSet/>
      <dgm:spPr/>
      <dgm:t>
        <a:bodyPr/>
        <a:lstStyle/>
        <a:p>
          <a:endParaRPr lang="en-US"/>
        </a:p>
      </dgm:t>
    </dgm:pt>
    <dgm:pt modelId="{B106834C-2F14-464F-A5B4-4E4D1A5B67A1}" type="sibTrans" cxnId="{42B320C1-2F47-4921-B4BC-EE3C4F62D9CB}">
      <dgm:prSet/>
      <dgm:spPr/>
      <dgm:t>
        <a:bodyPr/>
        <a:lstStyle/>
        <a:p>
          <a:endParaRPr lang="en-US"/>
        </a:p>
      </dgm:t>
    </dgm:pt>
    <dgm:pt modelId="{37FC0484-3FDE-4301-8741-4CF04D72702C}">
      <dgm:prSet/>
      <dgm:spPr/>
      <dgm:t>
        <a:bodyPr/>
        <a:lstStyle/>
        <a:p>
          <a:r>
            <a:rPr lang="en-GB" noProof="0" dirty="0"/>
            <a:t>11</a:t>
          </a:r>
        </a:p>
      </dgm:t>
    </dgm:pt>
    <dgm:pt modelId="{FB1925AB-DC7C-45B2-8FC4-0FC0FE052377}" type="parTrans" cxnId="{7F18B2AA-CF20-4A9F-B87F-811732A65C15}">
      <dgm:prSet/>
      <dgm:spPr/>
      <dgm:t>
        <a:bodyPr/>
        <a:lstStyle/>
        <a:p>
          <a:endParaRPr lang="en-US"/>
        </a:p>
      </dgm:t>
    </dgm:pt>
    <dgm:pt modelId="{CFB4936B-625B-488B-BCE2-07504136EA26}" type="sibTrans" cxnId="{7F18B2AA-CF20-4A9F-B87F-811732A65C15}">
      <dgm:prSet/>
      <dgm:spPr/>
      <dgm:t>
        <a:bodyPr/>
        <a:lstStyle/>
        <a:p>
          <a:endParaRPr lang="en-US"/>
        </a:p>
      </dgm:t>
    </dgm:pt>
    <dgm:pt modelId="{2FF867EE-0667-49E8-BB01-9795B8487878}">
      <dgm:prSet/>
      <dgm:spPr/>
      <dgm:t>
        <a:bodyPr/>
        <a:lstStyle/>
        <a:p>
          <a:endParaRPr lang="en-GB" noProof="0" dirty="0"/>
        </a:p>
      </dgm:t>
    </dgm:pt>
    <dgm:pt modelId="{5AF2D30D-F57D-4A99-BFA8-7A1E6341E002}" type="parTrans" cxnId="{049140C1-DDCD-4EE1-B1D2-226FFF22FE00}">
      <dgm:prSet/>
      <dgm:spPr/>
      <dgm:t>
        <a:bodyPr/>
        <a:lstStyle/>
        <a:p>
          <a:endParaRPr lang="en-US"/>
        </a:p>
      </dgm:t>
    </dgm:pt>
    <dgm:pt modelId="{48512AE5-45B5-4E44-96FD-5EE2DFCE4085}" type="sibTrans" cxnId="{049140C1-DDCD-4EE1-B1D2-226FFF22FE00}">
      <dgm:prSet/>
      <dgm:spPr/>
      <dgm:t>
        <a:bodyPr/>
        <a:lstStyle/>
        <a:p>
          <a:endParaRPr lang="en-US"/>
        </a:p>
      </dgm:t>
    </dgm:pt>
    <dgm:pt modelId="{0BB43383-9594-4DEE-9D26-7B107F3414F4}" type="pres">
      <dgm:prSet presAssocID="{24B1D23B-BFFD-41E9-AEB0-1D428BBE6CA5}" presName="Name0" presStyleCnt="0">
        <dgm:presLayoutVars>
          <dgm:resizeHandles/>
        </dgm:presLayoutVars>
      </dgm:prSet>
      <dgm:spPr/>
    </dgm:pt>
    <dgm:pt modelId="{C4E4DB22-26D0-4112-99EC-BAB72A7E314F}" type="pres">
      <dgm:prSet presAssocID="{B45CDA07-D34D-4E42-BD69-E9F18ABCC00F}" presName="text" presStyleLbl="node1" presStyleIdx="0" presStyleCnt="12">
        <dgm:presLayoutVars>
          <dgm:bulletEnabled val="1"/>
        </dgm:presLayoutVars>
      </dgm:prSet>
      <dgm:spPr/>
    </dgm:pt>
    <dgm:pt modelId="{5A1C2B20-8BA9-445D-8685-AD9A35E7A3B1}" type="pres">
      <dgm:prSet presAssocID="{8C838CFA-DC58-4790-8ABD-1172A8F4689B}" presName="space" presStyleCnt="0"/>
      <dgm:spPr/>
    </dgm:pt>
    <dgm:pt modelId="{509A7A51-29C7-4C7E-BE4C-5CA4989E6533}" type="pres">
      <dgm:prSet presAssocID="{6CAE2F7F-F577-479B-8883-F27CF1F00A14}" presName="text" presStyleLbl="node1" presStyleIdx="1" presStyleCnt="12">
        <dgm:presLayoutVars>
          <dgm:bulletEnabled val="1"/>
        </dgm:presLayoutVars>
      </dgm:prSet>
      <dgm:spPr/>
    </dgm:pt>
    <dgm:pt modelId="{735CEDB0-19B6-4773-8D79-212E58E3B425}" type="pres">
      <dgm:prSet presAssocID="{CD71C4BD-1914-4F83-B37E-E3BDF605DDC8}" presName="space" presStyleCnt="0"/>
      <dgm:spPr/>
    </dgm:pt>
    <dgm:pt modelId="{80BFBB6F-8515-4E29-BABB-2B4E8C3579F6}" type="pres">
      <dgm:prSet presAssocID="{DFF048DC-1792-4DBC-819F-CC1FF12894D8}" presName="text" presStyleLbl="node1" presStyleIdx="2" presStyleCnt="12">
        <dgm:presLayoutVars>
          <dgm:bulletEnabled val="1"/>
        </dgm:presLayoutVars>
      </dgm:prSet>
      <dgm:spPr/>
    </dgm:pt>
    <dgm:pt modelId="{6263F0A0-3EAE-44EA-AA30-5909B11C85AC}" type="pres">
      <dgm:prSet presAssocID="{BCAD5184-679D-41D0-A085-7E8800850E10}" presName="space" presStyleCnt="0"/>
      <dgm:spPr/>
    </dgm:pt>
    <dgm:pt modelId="{613E61D5-74C5-4ED1-A281-AF18F6CAAB0B}" type="pres">
      <dgm:prSet presAssocID="{1BB2906A-A65F-4AB0-9332-E244761718B6}" presName="text" presStyleLbl="node1" presStyleIdx="3" presStyleCnt="12">
        <dgm:presLayoutVars>
          <dgm:bulletEnabled val="1"/>
        </dgm:presLayoutVars>
      </dgm:prSet>
      <dgm:spPr/>
    </dgm:pt>
    <dgm:pt modelId="{E463B8ED-F8A7-46C9-A3E9-A7DEEBD1CD87}" type="pres">
      <dgm:prSet presAssocID="{F850B655-80B6-435E-975C-D7474A30AA74}" presName="space" presStyleCnt="0"/>
      <dgm:spPr/>
    </dgm:pt>
    <dgm:pt modelId="{2DFD405D-ADB7-44F6-943D-278FC4BB3AF7}" type="pres">
      <dgm:prSet presAssocID="{AFB6D385-4394-4265-ACCA-F81F5649271A}" presName="text" presStyleLbl="node1" presStyleIdx="4" presStyleCnt="12">
        <dgm:presLayoutVars>
          <dgm:bulletEnabled val="1"/>
        </dgm:presLayoutVars>
      </dgm:prSet>
      <dgm:spPr/>
    </dgm:pt>
    <dgm:pt modelId="{2BE20AF3-5701-44D4-AE18-299E91E1B5A4}" type="pres">
      <dgm:prSet presAssocID="{93730B06-F273-48DA-AE99-3D7683573F66}" presName="space" presStyleCnt="0"/>
      <dgm:spPr/>
    </dgm:pt>
    <dgm:pt modelId="{FB796289-3068-4996-B5E1-E75A4153EA03}" type="pres">
      <dgm:prSet presAssocID="{8BE1A901-7D71-42E7-AE59-5B0CE7E2606B}" presName="text" presStyleLbl="node1" presStyleIdx="5" presStyleCnt="12">
        <dgm:presLayoutVars>
          <dgm:bulletEnabled val="1"/>
        </dgm:presLayoutVars>
      </dgm:prSet>
      <dgm:spPr/>
    </dgm:pt>
    <dgm:pt modelId="{069384B6-BC40-4A14-9204-04C0DD16827E}" type="pres">
      <dgm:prSet presAssocID="{411C3356-3F8E-4529-80FA-4CBCE54D3568}" presName="space" presStyleCnt="0"/>
      <dgm:spPr/>
    </dgm:pt>
    <dgm:pt modelId="{ADBDE0FA-B579-4055-B12F-F66BFD41484D}" type="pres">
      <dgm:prSet presAssocID="{547CFD69-EAD3-4926-B5DC-EEFCE6DA918D}" presName="text" presStyleLbl="node1" presStyleIdx="6" presStyleCnt="12">
        <dgm:presLayoutVars>
          <dgm:bulletEnabled val="1"/>
        </dgm:presLayoutVars>
      </dgm:prSet>
      <dgm:spPr/>
    </dgm:pt>
    <dgm:pt modelId="{BC758A57-7142-4913-9505-8AEF65A4FD0D}" type="pres">
      <dgm:prSet presAssocID="{571629F9-40C8-4E8C-B582-BADB01CF11CD}" presName="space" presStyleCnt="0"/>
      <dgm:spPr/>
    </dgm:pt>
    <dgm:pt modelId="{257C3851-9E31-41E2-9840-823C50F17790}" type="pres">
      <dgm:prSet presAssocID="{AFA37110-8CED-4591-902F-02A0B7673D06}" presName="text" presStyleLbl="node1" presStyleIdx="7" presStyleCnt="12">
        <dgm:presLayoutVars>
          <dgm:bulletEnabled val="1"/>
        </dgm:presLayoutVars>
      </dgm:prSet>
      <dgm:spPr/>
    </dgm:pt>
    <dgm:pt modelId="{40FA34E3-491F-477C-96E2-19C7A4888226}" type="pres">
      <dgm:prSet presAssocID="{BFC6B7D6-ACD1-4C0D-979E-539A8B927D4C}" presName="space" presStyleCnt="0"/>
      <dgm:spPr/>
    </dgm:pt>
    <dgm:pt modelId="{1EB98EF2-5F61-4E7B-842D-612B3B0FA05D}" type="pres">
      <dgm:prSet presAssocID="{FDF4842B-428D-4E60-8DCB-CD86BDC1F9D8}" presName="text" presStyleLbl="node1" presStyleIdx="8" presStyleCnt="12">
        <dgm:presLayoutVars>
          <dgm:bulletEnabled val="1"/>
        </dgm:presLayoutVars>
      </dgm:prSet>
      <dgm:spPr/>
    </dgm:pt>
    <dgm:pt modelId="{97617FD6-4F22-47E3-BA56-FCD3CB8B2A82}" type="pres">
      <dgm:prSet presAssocID="{41B62DF9-BE12-41AC-999F-CEE9AD3E9591}" presName="space" presStyleCnt="0"/>
      <dgm:spPr/>
    </dgm:pt>
    <dgm:pt modelId="{BB581587-C83D-487F-A92C-902C28373FEB}" type="pres">
      <dgm:prSet presAssocID="{BB14335F-6013-47DA-A74C-C4D780CA5A3B}" presName="text" presStyleLbl="node1" presStyleIdx="9" presStyleCnt="12">
        <dgm:presLayoutVars>
          <dgm:bulletEnabled val="1"/>
        </dgm:presLayoutVars>
      </dgm:prSet>
      <dgm:spPr/>
    </dgm:pt>
    <dgm:pt modelId="{373CA34B-7CDF-49EE-B2B3-6FC5B54E5DE3}" type="pres">
      <dgm:prSet presAssocID="{B106834C-2F14-464F-A5B4-4E4D1A5B67A1}" presName="space" presStyleCnt="0"/>
      <dgm:spPr/>
    </dgm:pt>
    <dgm:pt modelId="{A30FB62F-1E10-49CB-80BE-19089CCA0F0A}" type="pres">
      <dgm:prSet presAssocID="{37FC0484-3FDE-4301-8741-4CF04D72702C}" presName="text" presStyleLbl="node1" presStyleIdx="10" presStyleCnt="12">
        <dgm:presLayoutVars>
          <dgm:bulletEnabled val="1"/>
        </dgm:presLayoutVars>
      </dgm:prSet>
      <dgm:spPr/>
    </dgm:pt>
    <dgm:pt modelId="{6F9145A9-FC46-43D1-92DA-DB6DCB89CD2A}" type="pres">
      <dgm:prSet presAssocID="{CFB4936B-625B-488B-BCE2-07504136EA26}" presName="space" presStyleCnt="0"/>
      <dgm:spPr/>
    </dgm:pt>
    <dgm:pt modelId="{9894ADDB-5550-40FB-972E-EAC44777C412}" type="pres">
      <dgm:prSet presAssocID="{2FF867EE-0667-49E8-BB01-9795B8487878}" presName="text" presStyleLbl="node1" presStyleIdx="11" presStyleCnt="12">
        <dgm:presLayoutVars>
          <dgm:bulletEnabled val="1"/>
        </dgm:presLayoutVars>
      </dgm:prSet>
      <dgm:spPr/>
    </dgm:pt>
  </dgm:ptLst>
  <dgm:cxnLst>
    <dgm:cxn modelId="{39332806-4D0A-43D2-8747-CE90740E9871}" type="presOf" srcId="{B45CDA07-D34D-4E42-BD69-E9F18ABCC00F}" destId="{C4E4DB22-26D0-4112-99EC-BAB72A7E314F}" srcOrd="0" destOrd="0" presId="urn:diagrams.loki3.com/VaryingWidthList"/>
    <dgm:cxn modelId="{306E9B21-F6B7-43CE-8FC3-01EC7E010263}" type="presOf" srcId="{DFF048DC-1792-4DBC-819F-CC1FF12894D8}" destId="{80BFBB6F-8515-4E29-BABB-2B4E8C3579F6}" srcOrd="0" destOrd="0" presId="urn:diagrams.loki3.com/VaryingWidthList"/>
    <dgm:cxn modelId="{EA04162E-A2C8-4214-9DB9-A1DC1BDE4A5A}" type="presOf" srcId="{547CFD69-EAD3-4926-B5DC-EEFCE6DA918D}" destId="{ADBDE0FA-B579-4055-B12F-F66BFD41484D}" srcOrd="0" destOrd="0" presId="urn:diagrams.loki3.com/VaryingWidthList"/>
    <dgm:cxn modelId="{86A7083E-1AB5-4528-9178-52A5328A4446}" type="presOf" srcId="{AFA37110-8CED-4591-902F-02A0B7673D06}" destId="{257C3851-9E31-41E2-9840-823C50F17790}" srcOrd="0" destOrd="0" presId="urn:diagrams.loki3.com/VaryingWidthList"/>
    <dgm:cxn modelId="{49D3A261-98DF-481A-823E-BB3561C8E383}" type="presOf" srcId="{8BE1A901-7D71-42E7-AE59-5B0CE7E2606B}" destId="{FB796289-3068-4996-B5E1-E75A4153EA03}" srcOrd="0" destOrd="0" presId="urn:diagrams.loki3.com/VaryingWidthList"/>
    <dgm:cxn modelId="{18AA4445-BA6A-4632-A52C-2ED8AF9AA474}" type="presOf" srcId="{FDF4842B-428D-4E60-8DCB-CD86BDC1F9D8}" destId="{1EB98EF2-5F61-4E7B-842D-612B3B0FA05D}" srcOrd="0" destOrd="0" presId="urn:diagrams.loki3.com/VaryingWidthList"/>
    <dgm:cxn modelId="{DAB54C6A-5B75-4E5E-8893-7D61E4AB56A1}" type="presOf" srcId="{37FC0484-3FDE-4301-8741-4CF04D72702C}" destId="{A30FB62F-1E10-49CB-80BE-19089CCA0F0A}" srcOrd="0" destOrd="0" presId="urn:diagrams.loki3.com/VaryingWidthList"/>
    <dgm:cxn modelId="{534CF351-DA57-4B3D-B2AF-5447D3A5529B}" srcId="{24B1D23B-BFFD-41E9-AEB0-1D428BBE6CA5}" destId="{FDF4842B-428D-4E60-8DCB-CD86BDC1F9D8}" srcOrd="8" destOrd="0" parTransId="{DDD2861F-5FE9-4BAD-8604-D2300F793F5A}" sibTransId="{41B62DF9-BE12-41AC-999F-CEE9AD3E9591}"/>
    <dgm:cxn modelId="{545ABF72-9BF2-4FCC-ADE0-14DA40C2C15A}" srcId="{24B1D23B-BFFD-41E9-AEB0-1D428BBE6CA5}" destId="{1BB2906A-A65F-4AB0-9332-E244761718B6}" srcOrd="3" destOrd="0" parTransId="{84843574-7CDA-410D-AFB8-D80152003019}" sibTransId="{F850B655-80B6-435E-975C-D7474A30AA74}"/>
    <dgm:cxn modelId="{BE76ED55-572E-4D56-AFA4-B9AD4B11858A}" srcId="{24B1D23B-BFFD-41E9-AEB0-1D428BBE6CA5}" destId="{8BE1A901-7D71-42E7-AE59-5B0CE7E2606B}" srcOrd="5" destOrd="0" parTransId="{B76FDB19-6309-4346-88EC-6322F4BB6828}" sibTransId="{411C3356-3F8E-4529-80FA-4CBCE54D3568}"/>
    <dgm:cxn modelId="{2EC74778-EBF0-4750-9D45-75E8B01EDB8F}" type="presOf" srcId="{6CAE2F7F-F577-479B-8883-F27CF1F00A14}" destId="{509A7A51-29C7-4C7E-BE4C-5CA4989E6533}" srcOrd="0" destOrd="0" presId="urn:diagrams.loki3.com/VaryingWidthList"/>
    <dgm:cxn modelId="{A03CCC58-491A-4D22-8FD6-51408F3938F9}" srcId="{24B1D23B-BFFD-41E9-AEB0-1D428BBE6CA5}" destId="{B45CDA07-D34D-4E42-BD69-E9F18ABCC00F}" srcOrd="0" destOrd="0" parTransId="{DE8BD5B2-6C68-4081-A847-7F0EDDEAF8A6}" sibTransId="{8C838CFA-DC58-4790-8ABD-1172A8F4689B}"/>
    <dgm:cxn modelId="{A6796059-C199-45FF-A837-8D453DD13547}" type="presOf" srcId="{24B1D23B-BFFD-41E9-AEB0-1D428BBE6CA5}" destId="{0BB43383-9594-4DEE-9D26-7B107F3414F4}" srcOrd="0" destOrd="0" presId="urn:diagrams.loki3.com/VaryingWidthList"/>
    <dgm:cxn modelId="{972B7E87-6A0B-46AF-ABB1-A5496FCDAF5E}" type="presOf" srcId="{2FF867EE-0667-49E8-BB01-9795B8487878}" destId="{9894ADDB-5550-40FB-972E-EAC44777C412}" srcOrd="0" destOrd="0" presId="urn:diagrams.loki3.com/VaryingWidthList"/>
    <dgm:cxn modelId="{13D49498-6DEE-4D20-8E6B-987DE30E3C06}" type="presOf" srcId="{BB14335F-6013-47DA-A74C-C4D780CA5A3B}" destId="{BB581587-C83D-487F-A92C-902C28373FEB}" srcOrd="0" destOrd="0" presId="urn:diagrams.loki3.com/VaryingWidthList"/>
    <dgm:cxn modelId="{2CA121A8-7F10-4A38-A59A-62470CBA3EDA}" type="presOf" srcId="{1BB2906A-A65F-4AB0-9332-E244761718B6}" destId="{613E61D5-74C5-4ED1-A281-AF18F6CAAB0B}" srcOrd="0" destOrd="0" presId="urn:diagrams.loki3.com/VaryingWidthList"/>
    <dgm:cxn modelId="{7F18B2AA-CF20-4A9F-B87F-811732A65C15}" srcId="{24B1D23B-BFFD-41E9-AEB0-1D428BBE6CA5}" destId="{37FC0484-3FDE-4301-8741-4CF04D72702C}" srcOrd="10" destOrd="0" parTransId="{FB1925AB-DC7C-45B2-8FC4-0FC0FE052377}" sibTransId="{CFB4936B-625B-488B-BCE2-07504136EA26}"/>
    <dgm:cxn modelId="{81FBCAAE-B5D8-416D-B38A-8822040B8921}" srcId="{24B1D23B-BFFD-41E9-AEB0-1D428BBE6CA5}" destId="{AFA37110-8CED-4591-902F-02A0B7673D06}" srcOrd="7" destOrd="0" parTransId="{DB6D5E07-81EC-490B-9960-58186ACF37BA}" sibTransId="{BFC6B7D6-ACD1-4C0D-979E-539A8B927D4C}"/>
    <dgm:cxn modelId="{47C9FDBC-2A9D-44D8-B451-4AFF7A828FC8}" srcId="{24B1D23B-BFFD-41E9-AEB0-1D428BBE6CA5}" destId="{AFB6D385-4394-4265-ACCA-F81F5649271A}" srcOrd="4" destOrd="0" parTransId="{2A52925C-A784-4E22-A60F-BA2321BF16CA}" sibTransId="{93730B06-F273-48DA-AE99-3D7683573F66}"/>
    <dgm:cxn modelId="{42B320C1-2F47-4921-B4BC-EE3C4F62D9CB}" srcId="{24B1D23B-BFFD-41E9-AEB0-1D428BBE6CA5}" destId="{BB14335F-6013-47DA-A74C-C4D780CA5A3B}" srcOrd="9" destOrd="0" parTransId="{8A970F14-C080-4421-944C-FB779341F817}" sibTransId="{B106834C-2F14-464F-A5B4-4E4D1A5B67A1}"/>
    <dgm:cxn modelId="{049140C1-DDCD-4EE1-B1D2-226FFF22FE00}" srcId="{24B1D23B-BFFD-41E9-AEB0-1D428BBE6CA5}" destId="{2FF867EE-0667-49E8-BB01-9795B8487878}" srcOrd="11" destOrd="0" parTransId="{5AF2D30D-F57D-4A99-BFA8-7A1E6341E002}" sibTransId="{48512AE5-45B5-4E44-96FD-5EE2DFCE4085}"/>
    <dgm:cxn modelId="{FDBAFCF7-240A-4714-9D84-3A6D97897804}" srcId="{24B1D23B-BFFD-41E9-AEB0-1D428BBE6CA5}" destId="{547CFD69-EAD3-4926-B5DC-EEFCE6DA918D}" srcOrd="6" destOrd="0" parTransId="{5F1A8FF0-8E32-4020-ACD7-DBABEE464BD3}" sibTransId="{571629F9-40C8-4E8C-B582-BADB01CF11CD}"/>
    <dgm:cxn modelId="{B976DEF8-8EE2-4CAA-B529-129DE54163B4}" srcId="{24B1D23B-BFFD-41E9-AEB0-1D428BBE6CA5}" destId="{6CAE2F7F-F577-479B-8883-F27CF1F00A14}" srcOrd="1" destOrd="0" parTransId="{C7398FDB-DF34-4534-BEF2-E594C46B5097}" sibTransId="{CD71C4BD-1914-4F83-B37E-E3BDF605DDC8}"/>
    <dgm:cxn modelId="{449E9FF9-148B-4F14-8296-FA1849CF5FD7}" srcId="{24B1D23B-BFFD-41E9-AEB0-1D428BBE6CA5}" destId="{DFF048DC-1792-4DBC-819F-CC1FF12894D8}" srcOrd="2" destOrd="0" parTransId="{A61E0D1E-C7D6-4431-9DBA-78096CD6B47D}" sibTransId="{BCAD5184-679D-41D0-A085-7E8800850E10}"/>
    <dgm:cxn modelId="{609DB6F9-0C9C-4F85-B2F7-018961A1E140}" type="presOf" srcId="{AFB6D385-4394-4265-ACCA-F81F5649271A}" destId="{2DFD405D-ADB7-44F6-943D-278FC4BB3AF7}" srcOrd="0" destOrd="0" presId="urn:diagrams.loki3.com/VaryingWidthList"/>
    <dgm:cxn modelId="{98273745-54C0-4CBD-B83D-D6B61A14140D}" type="presParOf" srcId="{0BB43383-9594-4DEE-9D26-7B107F3414F4}" destId="{C4E4DB22-26D0-4112-99EC-BAB72A7E314F}" srcOrd="0" destOrd="0" presId="urn:diagrams.loki3.com/VaryingWidthList"/>
    <dgm:cxn modelId="{D17A6BA6-9F82-4BCD-8CE7-622D552A3060}" type="presParOf" srcId="{0BB43383-9594-4DEE-9D26-7B107F3414F4}" destId="{5A1C2B20-8BA9-445D-8685-AD9A35E7A3B1}" srcOrd="1" destOrd="0" presId="urn:diagrams.loki3.com/VaryingWidthList"/>
    <dgm:cxn modelId="{244341DD-587D-45B8-B27D-33F689CF4D6C}" type="presParOf" srcId="{0BB43383-9594-4DEE-9D26-7B107F3414F4}" destId="{509A7A51-29C7-4C7E-BE4C-5CA4989E6533}" srcOrd="2" destOrd="0" presId="urn:diagrams.loki3.com/VaryingWidthList"/>
    <dgm:cxn modelId="{8526968E-40CF-465D-B97A-A461D5363804}" type="presParOf" srcId="{0BB43383-9594-4DEE-9D26-7B107F3414F4}" destId="{735CEDB0-19B6-4773-8D79-212E58E3B425}" srcOrd="3" destOrd="0" presId="urn:diagrams.loki3.com/VaryingWidthList"/>
    <dgm:cxn modelId="{43700148-FB81-4745-9422-FB5537D7EFCF}" type="presParOf" srcId="{0BB43383-9594-4DEE-9D26-7B107F3414F4}" destId="{80BFBB6F-8515-4E29-BABB-2B4E8C3579F6}" srcOrd="4" destOrd="0" presId="urn:diagrams.loki3.com/VaryingWidthList"/>
    <dgm:cxn modelId="{885CF0D8-B1AA-4DB6-88AF-730949CB6119}" type="presParOf" srcId="{0BB43383-9594-4DEE-9D26-7B107F3414F4}" destId="{6263F0A0-3EAE-44EA-AA30-5909B11C85AC}" srcOrd="5" destOrd="0" presId="urn:diagrams.loki3.com/VaryingWidthList"/>
    <dgm:cxn modelId="{F2D5F156-BAF1-437A-8921-87DF1518F2E2}" type="presParOf" srcId="{0BB43383-9594-4DEE-9D26-7B107F3414F4}" destId="{613E61D5-74C5-4ED1-A281-AF18F6CAAB0B}" srcOrd="6" destOrd="0" presId="urn:diagrams.loki3.com/VaryingWidthList"/>
    <dgm:cxn modelId="{A5B61D49-557B-460B-8B18-5D3E0FA12AFA}" type="presParOf" srcId="{0BB43383-9594-4DEE-9D26-7B107F3414F4}" destId="{E463B8ED-F8A7-46C9-A3E9-A7DEEBD1CD87}" srcOrd="7" destOrd="0" presId="urn:diagrams.loki3.com/VaryingWidthList"/>
    <dgm:cxn modelId="{5E6BA65A-C5BE-4804-9D5D-DD0161CB2EBF}" type="presParOf" srcId="{0BB43383-9594-4DEE-9D26-7B107F3414F4}" destId="{2DFD405D-ADB7-44F6-943D-278FC4BB3AF7}" srcOrd="8" destOrd="0" presId="urn:diagrams.loki3.com/VaryingWidthList"/>
    <dgm:cxn modelId="{CCBB236D-B368-45CE-8008-AF05BAD642FD}" type="presParOf" srcId="{0BB43383-9594-4DEE-9D26-7B107F3414F4}" destId="{2BE20AF3-5701-44D4-AE18-299E91E1B5A4}" srcOrd="9" destOrd="0" presId="urn:diagrams.loki3.com/VaryingWidthList"/>
    <dgm:cxn modelId="{F8EF8664-797C-4FD9-96F5-42EA4E22B4AE}" type="presParOf" srcId="{0BB43383-9594-4DEE-9D26-7B107F3414F4}" destId="{FB796289-3068-4996-B5E1-E75A4153EA03}" srcOrd="10" destOrd="0" presId="urn:diagrams.loki3.com/VaryingWidthList"/>
    <dgm:cxn modelId="{2A45D588-AF48-4552-9893-70BD4784955F}" type="presParOf" srcId="{0BB43383-9594-4DEE-9D26-7B107F3414F4}" destId="{069384B6-BC40-4A14-9204-04C0DD16827E}" srcOrd="11" destOrd="0" presId="urn:diagrams.loki3.com/VaryingWidthList"/>
    <dgm:cxn modelId="{B43796F6-63E0-4921-BAF5-BC231A6DB9BC}" type="presParOf" srcId="{0BB43383-9594-4DEE-9D26-7B107F3414F4}" destId="{ADBDE0FA-B579-4055-B12F-F66BFD41484D}" srcOrd="12" destOrd="0" presId="urn:diagrams.loki3.com/VaryingWidthList"/>
    <dgm:cxn modelId="{D4EB1BBE-26E1-4446-9979-FBD03AAB4E5D}" type="presParOf" srcId="{0BB43383-9594-4DEE-9D26-7B107F3414F4}" destId="{BC758A57-7142-4913-9505-8AEF65A4FD0D}" srcOrd="13" destOrd="0" presId="urn:diagrams.loki3.com/VaryingWidthList"/>
    <dgm:cxn modelId="{6121D18E-21F2-42C9-91FB-F67C73D8E915}" type="presParOf" srcId="{0BB43383-9594-4DEE-9D26-7B107F3414F4}" destId="{257C3851-9E31-41E2-9840-823C50F17790}" srcOrd="14" destOrd="0" presId="urn:diagrams.loki3.com/VaryingWidthList"/>
    <dgm:cxn modelId="{2A7CE3B2-C06C-497D-AA28-9B8E191AF2B8}" type="presParOf" srcId="{0BB43383-9594-4DEE-9D26-7B107F3414F4}" destId="{40FA34E3-491F-477C-96E2-19C7A4888226}" srcOrd="15" destOrd="0" presId="urn:diagrams.loki3.com/VaryingWidthList"/>
    <dgm:cxn modelId="{1E10E691-36B0-4E9C-BC66-74A604276E08}" type="presParOf" srcId="{0BB43383-9594-4DEE-9D26-7B107F3414F4}" destId="{1EB98EF2-5F61-4E7B-842D-612B3B0FA05D}" srcOrd="16" destOrd="0" presId="urn:diagrams.loki3.com/VaryingWidthList"/>
    <dgm:cxn modelId="{9F75A4F8-B8FB-4DC0-BF40-6EC34D111DF3}" type="presParOf" srcId="{0BB43383-9594-4DEE-9D26-7B107F3414F4}" destId="{97617FD6-4F22-47E3-BA56-FCD3CB8B2A82}" srcOrd="17" destOrd="0" presId="urn:diagrams.loki3.com/VaryingWidthList"/>
    <dgm:cxn modelId="{377625BD-DEAD-4E05-9A07-BBE683672BB4}" type="presParOf" srcId="{0BB43383-9594-4DEE-9D26-7B107F3414F4}" destId="{BB581587-C83D-487F-A92C-902C28373FEB}" srcOrd="18" destOrd="0" presId="urn:diagrams.loki3.com/VaryingWidthList"/>
    <dgm:cxn modelId="{184374D9-107F-48D4-B513-254772D56D81}" type="presParOf" srcId="{0BB43383-9594-4DEE-9D26-7B107F3414F4}" destId="{373CA34B-7CDF-49EE-B2B3-6FC5B54E5DE3}" srcOrd="19" destOrd="0" presId="urn:diagrams.loki3.com/VaryingWidthList"/>
    <dgm:cxn modelId="{3BCFABDB-5B25-4E36-8161-E260E8204C03}" type="presParOf" srcId="{0BB43383-9594-4DEE-9D26-7B107F3414F4}" destId="{A30FB62F-1E10-49CB-80BE-19089CCA0F0A}" srcOrd="20" destOrd="0" presId="urn:diagrams.loki3.com/VaryingWidthList"/>
    <dgm:cxn modelId="{DBF83979-895A-4869-B9F3-4D0E4E3D4F8E}" type="presParOf" srcId="{0BB43383-9594-4DEE-9D26-7B107F3414F4}" destId="{6F9145A9-FC46-43D1-92DA-DB6DCB89CD2A}" srcOrd="21" destOrd="0" presId="urn:diagrams.loki3.com/VaryingWidthList"/>
    <dgm:cxn modelId="{52F41C4E-84FB-4558-B5CE-7C22CA88BBF5}" type="presParOf" srcId="{0BB43383-9594-4DEE-9D26-7B107F3414F4}" destId="{9894ADDB-5550-40FB-972E-EAC44777C412}" srcOrd="2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DB22-26D0-4112-99EC-BAB72A7E314F}">
      <dsp:nvSpPr>
        <dsp:cNvPr id="0" name=""/>
        <dsp:cNvSpPr/>
      </dsp:nvSpPr>
      <dsp:spPr>
        <a:xfrm>
          <a:off x="3704000" y="3108"/>
          <a:ext cx="720000" cy="43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1 …</a:t>
          </a:r>
        </a:p>
      </dsp:txBody>
      <dsp:txXfrm>
        <a:off x="3704000" y="3108"/>
        <a:ext cx="720000" cy="431270"/>
      </dsp:txXfrm>
    </dsp:sp>
    <dsp:sp modelId="{509A7A51-29C7-4C7E-BE4C-5CA4989E6533}">
      <dsp:nvSpPr>
        <dsp:cNvPr id="0" name=""/>
        <dsp:cNvSpPr/>
      </dsp:nvSpPr>
      <dsp:spPr>
        <a:xfrm>
          <a:off x="3704000" y="455943"/>
          <a:ext cx="720000" cy="43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2 </a:t>
          </a:r>
        </a:p>
      </dsp:txBody>
      <dsp:txXfrm>
        <a:off x="3704000" y="455943"/>
        <a:ext cx="720000" cy="431270"/>
      </dsp:txXfrm>
    </dsp:sp>
    <dsp:sp modelId="{80BFBB6F-8515-4E29-BABB-2B4E8C3579F6}">
      <dsp:nvSpPr>
        <dsp:cNvPr id="0" name=""/>
        <dsp:cNvSpPr/>
      </dsp:nvSpPr>
      <dsp:spPr>
        <a:xfrm>
          <a:off x="3704000" y="908777"/>
          <a:ext cx="720000" cy="43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3</a:t>
          </a:r>
        </a:p>
      </dsp:txBody>
      <dsp:txXfrm>
        <a:off x="3704000" y="908777"/>
        <a:ext cx="720000" cy="431270"/>
      </dsp:txXfrm>
    </dsp:sp>
    <dsp:sp modelId="{613E61D5-74C5-4ED1-A281-AF18F6CAAB0B}">
      <dsp:nvSpPr>
        <dsp:cNvPr id="0" name=""/>
        <dsp:cNvSpPr/>
      </dsp:nvSpPr>
      <dsp:spPr>
        <a:xfrm>
          <a:off x="3704000" y="1361612"/>
          <a:ext cx="720000" cy="43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4</a:t>
          </a:r>
        </a:p>
      </dsp:txBody>
      <dsp:txXfrm>
        <a:off x="3704000" y="1361612"/>
        <a:ext cx="720000" cy="431270"/>
      </dsp:txXfrm>
    </dsp:sp>
    <dsp:sp modelId="{2DFD405D-ADB7-44F6-943D-278FC4BB3AF7}">
      <dsp:nvSpPr>
        <dsp:cNvPr id="0" name=""/>
        <dsp:cNvSpPr/>
      </dsp:nvSpPr>
      <dsp:spPr>
        <a:xfrm>
          <a:off x="3704000" y="1814446"/>
          <a:ext cx="720000" cy="43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5</a:t>
          </a:r>
        </a:p>
      </dsp:txBody>
      <dsp:txXfrm>
        <a:off x="3704000" y="1814446"/>
        <a:ext cx="720000" cy="431270"/>
      </dsp:txXfrm>
    </dsp:sp>
    <dsp:sp modelId="{FB796289-3068-4996-B5E1-E75A4153EA03}">
      <dsp:nvSpPr>
        <dsp:cNvPr id="0" name=""/>
        <dsp:cNvSpPr/>
      </dsp:nvSpPr>
      <dsp:spPr>
        <a:xfrm>
          <a:off x="3704000" y="2267280"/>
          <a:ext cx="720000" cy="43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6</a:t>
          </a:r>
        </a:p>
      </dsp:txBody>
      <dsp:txXfrm>
        <a:off x="3704000" y="2267280"/>
        <a:ext cx="720000" cy="431270"/>
      </dsp:txXfrm>
    </dsp:sp>
    <dsp:sp modelId="{ADBDE0FA-B579-4055-B12F-F66BFD41484D}">
      <dsp:nvSpPr>
        <dsp:cNvPr id="0" name=""/>
        <dsp:cNvSpPr/>
      </dsp:nvSpPr>
      <dsp:spPr>
        <a:xfrm>
          <a:off x="3704000" y="2720115"/>
          <a:ext cx="720000" cy="43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7</a:t>
          </a:r>
        </a:p>
      </dsp:txBody>
      <dsp:txXfrm>
        <a:off x="3704000" y="2720115"/>
        <a:ext cx="720000" cy="431270"/>
      </dsp:txXfrm>
    </dsp:sp>
    <dsp:sp modelId="{257C3851-9E31-41E2-9840-823C50F17790}">
      <dsp:nvSpPr>
        <dsp:cNvPr id="0" name=""/>
        <dsp:cNvSpPr/>
      </dsp:nvSpPr>
      <dsp:spPr>
        <a:xfrm>
          <a:off x="3704000" y="3172949"/>
          <a:ext cx="720000" cy="43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8</a:t>
          </a:r>
        </a:p>
      </dsp:txBody>
      <dsp:txXfrm>
        <a:off x="3704000" y="3172949"/>
        <a:ext cx="720000" cy="431270"/>
      </dsp:txXfrm>
    </dsp:sp>
    <dsp:sp modelId="{1EB98EF2-5F61-4E7B-842D-612B3B0FA05D}">
      <dsp:nvSpPr>
        <dsp:cNvPr id="0" name=""/>
        <dsp:cNvSpPr/>
      </dsp:nvSpPr>
      <dsp:spPr>
        <a:xfrm>
          <a:off x="3704000" y="3625784"/>
          <a:ext cx="720000" cy="43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9</a:t>
          </a:r>
        </a:p>
      </dsp:txBody>
      <dsp:txXfrm>
        <a:off x="3704000" y="3625784"/>
        <a:ext cx="720000" cy="431270"/>
      </dsp:txXfrm>
    </dsp:sp>
    <dsp:sp modelId="{BB581587-C83D-487F-A92C-902C28373FEB}">
      <dsp:nvSpPr>
        <dsp:cNvPr id="0" name=""/>
        <dsp:cNvSpPr/>
      </dsp:nvSpPr>
      <dsp:spPr>
        <a:xfrm>
          <a:off x="3704000" y="4078618"/>
          <a:ext cx="720000" cy="43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10</a:t>
          </a:r>
        </a:p>
      </dsp:txBody>
      <dsp:txXfrm>
        <a:off x="3704000" y="4078618"/>
        <a:ext cx="720000" cy="431270"/>
      </dsp:txXfrm>
    </dsp:sp>
    <dsp:sp modelId="{A30FB62F-1E10-49CB-80BE-19089CCA0F0A}">
      <dsp:nvSpPr>
        <dsp:cNvPr id="0" name=""/>
        <dsp:cNvSpPr/>
      </dsp:nvSpPr>
      <dsp:spPr>
        <a:xfrm>
          <a:off x="3704000" y="4531452"/>
          <a:ext cx="720000" cy="43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11</a:t>
          </a:r>
        </a:p>
      </dsp:txBody>
      <dsp:txXfrm>
        <a:off x="3704000" y="4531452"/>
        <a:ext cx="720000" cy="431270"/>
      </dsp:txXfrm>
    </dsp:sp>
    <dsp:sp modelId="{9894ADDB-5550-40FB-972E-EAC44777C412}">
      <dsp:nvSpPr>
        <dsp:cNvPr id="0" name=""/>
        <dsp:cNvSpPr/>
      </dsp:nvSpPr>
      <dsp:spPr>
        <a:xfrm>
          <a:off x="3704000" y="4984287"/>
          <a:ext cx="720000" cy="43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noProof="0" dirty="0"/>
        </a:p>
      </dsp:txBody>
      <dsp:txXfrm>
        <a:off x="3704000" y="4984287"/>
        <a:ext cx="720000" cy="43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A72F9-FEF1-4DF2-8754-ACECD8FE17D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57A9D-D0B0-4219-9438-CCF8AD262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3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082E-922C-1457-9417-C3B4CC226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FC275B"/>
                </a:solidFill>
                <a:latin typeface="Comic Neu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D61EA-070D-5978-D476-43E1D33CC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ADE42-43F9-69AC-775E-80CBC41CA7F4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AD44B-4F41-01AE-F1EB-04021BABC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88EEE-FC61-58CC-2F71-9D25EF9A0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607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A00-E527-9A43-9504-46C9E351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9149B-3F6A-E08B-B114-D4C5A451C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42327-8675-2A21-8192-176995CB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A1426-7F45-84E5-891D-65651495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5C7C-8F08-4C18-8E0A-A7130F1E7B76}" type="datetimeFigureOut">
              <a:rPr lang="hr-HR" smtClean="0"/>
              <a:t>18.7.2025.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A0B6F-3E77-4B4C-B505-441885B9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F32D7-BAFD-ACF4-EFFF-E9185BD8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13BB-5BC3-4D9B-B51B-3C9018E13E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489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082E-922C-1457-9417-C3B4CC226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FC275B"/>
                </a:solidFill>
                <a:latin typeface="Comic Neu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D61EA-070D-5978-D476-43E1D33CC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AD44B-4F41-01AE-F1EB-04021BABC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88EEE-FC61-58CC-2F71-9D25EF9A0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tree with a bird in it&#10;&#10;Description automatically generated">
            <a:extLst>
              <a:ext uri="{FF2B5EF4-FFF2-40B4-BE49-F238E27FC236}">
                <a16:creationId xmlns:a16="http://schemas.microsoft.com/office/drawing/2014/main" id="{94F6AEEF-8F9C-3859-88A1-3789D1CEB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"/>
          <a:stretch/>
        </p:blipFill>
        <p:spPr>
          <a:xfrm>
            <a:off x="10520446" y="4814367"/>
            <a:ext cx="1551942" cy="1896804"/>
          </a:xfrm>
          <a:prstGeom prst="rect">
            <a:avLst/>
          </a:prstGeom>
        </p:spPr>
      </p:pic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85F9922B-8C64-F844-9951-E8B53E62E5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40350"/>
            <a:ext cx="1513288" cy="14839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CADE42-43F9-69AC-775E-80CBC41CA7F4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2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9988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6DED9-E591-8530-D59F-99835CBBA3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3069">
            <a:off x="68412" y="6202100"/>
            <a:ext cx="994078" cy="7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6DED9-E591-8530-D59F-99835CBBA3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3069">
            <a:off x="68412" y="6202100"/>
            <a:ext cx="994078" cy="7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tree with a bird in it&#10;&#10;Description automatically generated">
            <a:extLst>
              <a:ext uri="{FF2B5EF4-FFF2-40B4-BE49-F238E27FC236}">
                <a16:creationId xmlns:a16="http://schemas.microsoft.com/office/drawing/2014/main" id="{AB028C03-D761-F7FB-690A-342F0D8B5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"/>
          <a:stretch/>
        </p:blipFill>
        <p:spPr>
          <a:xfrm>
            <a:off x="10549021" y="4814367"/>
            <a:ext cx="1551942" cy="1896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910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6D8631AD-BF27-2CC6-49C4-E903FFE59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40350"/>
            <a:ext cx="1513288" cy="1483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702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drawing board with a pencil and a mouse&#10;&#10;Description automatically generated">
            <a:extLst>
              <a:ext uri="{FF2B5EF4-FFF2-40B4-BE49-F238E27FC236}">
                <a16:creationId xmlns:a16="http://schemas.microsoft.com/office/drawing/2014/main" id="{BEF3BA59-D311-84C5-8FAD-B860FF0B1C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2" y="5530158"/>
            <a:ext cx="1067182" cy="11633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854E3-5CAC-AB39-CFF0-E5D0546B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2D72-726A-4945-B80E-CEF25C677364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B44DC-CF37-C537-AD3E-118D10C3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4E5F0-F61B-087A-C175-2BE2F5B6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463-6C64-4457-9FF5-FDC1AF713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1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E83A3-2702-0411-A571-4AD6F985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3458-B2A1-BB3B-1BA0-0644D25E9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B998-27DE-FBCA-0934-4B0ADC0DA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042D72-726A-4945-B80E-CEF25C677364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C63AB-93A8-9242-46B6-6C8549D37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C1AD-F06E-2A76-C4D9-1C309A759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68C463-6C64-4457-9FF5-FDC1AF713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55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C275B"/>
          </a:solidFill>
          <a:latin typeface="Comic Neu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https://tud365.sharepoint.com/sites/DIRECTORS/Gedeelde%20documenten/General/Activity%204%20-%20Teaching%20&amp;%20Training%201st%20Cycle%20(lead%20UNIZG)/Workshop%201/Android%20games%20with%20the%20highest%20number%20of%20installs%202012%20-%202020.mp4" TargetMode="External"/><Relationship Id="rId1" Type="http://schemas.openxmlformats.org/officeDocument/2006/relationships/video" Target="NULL" TargetMode="External"/><Relationship Id="rId5" Type="http://schemas.openxmlformats.org/officeDocument/2006/relationships/hyperlink" Target="https://youtu.be/gYucHINoDnI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2.sv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0.sv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svg"/><Relationship Id="rId9" Type="http://schemas.openxmlformats.org/officeDocument/2006/relationships/image" Target="../media/image18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DIRECTORSproject" TargetMode="External"/><Relationship Id="rId13" Type="http://schemas.openxmlformats.org/officeDocument/2006/relationships/image" Target="../media/image48.png"/><Relationship Id="rId3" Type="http://schemas.openxmlformats.org/officeDocument/2006/relationships/hyperlink" Target="https://erasmus-plus.ec.europa.eu/projects/search/details/2023-1-NL01-KA210-SCH-000157821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hyperlink" Target="mailto:ana.kuvezdic.divjak@geof.unizg.hr" TargetMode="External"/><Relationship Id="rId5" Type="http://schemas.openxmlformats.org/officeDocument/2006/relationships/image" Target="../media/image44.png"/><Relationship Id="rId15" Type="http://schemas.openxmlformats.org/officeDocument/2006/relationships/image" Target="../media/image1.png"/><Relationship Id="rId10" Type="http://schemas.openxmlformats.org/officeDocument/2006/relationships/hyperlink" Target="mailto:ivana.bosnic@fer.unizg.hr" TargetMode="External"/><Relationship Id="rId4" Type="http://schemas.openxmlformats.org/officeDocument/2006/relationships/hyperlink" Target="www.kidsdirectors.eu" TargetMode="External"/><Relationship Id="rId9" Type="http://schemas.openxmlformats.org/officeDocument/2006/relationships/hyperlink" Target="mailto:info@kidsdirectors.eu" TargetMode="Externa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EFE"/>
            </a:gs>
            <a:gs pos="74000">
              <a:srgbClr val="EAFEF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DE5F7BAF-ECB3-F105-8E61-88FA9C759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91" y="4577161"/>
            <a:ext cx="2356109" cy="2310389"/>
          </a:xfrm>
          <a:prstGeom prst="rect">
            <a:avLst/>
          </a:prstGeom>
        </p:spPr>
      </p:pic>
      <p:pic>
        <p:nvPicPr>
          <p:cNvPr id="9" name="Picture 8" descr="A blue and white cloud with lines and dots&#10;&#10;Description automatically generated">
            <a:extLst>
              <a:ext uri="{FF2B5EF4-FFF2-40B4-BE49-F238E27FC236}">
                <a16:creationId xmlns:a16="http://schemas.microsoft.com/office/drawing/2014/main" id="{4B554610-783B-7354-328D-EFDCCC768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54" y="-11753"/>
            <a:ext cx="3736846" cy="1733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432A52-F605-2E2D-AC72-4F690393C6A9}"/>
              </a:ext>
            </a:extLst>
          </p:cNvPr>
          <p:cNvSpPr/>
          <p:nvPr/>
        </p:nvSpPr>
        <p:spPr>
          <a:xfrm>
            <a:off x="0" y="6682594"/>
            <a:ext cx="12334672" cy="218603"/>
          </a:xfrm>
          <a:prstGeom prst="rect">
            <a:avLst/>
          </a:prstGeom>
          <a:solidFill>
            <a:srgbClr val="95D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7" name="Picture 6" descr="A blue and white graphic of a building&#10;&#10;Description automatically generated">
            <a:extLst>
              <a:ext uri="{FF2B5EF4-FFF2-40B4-BE49-F238E27FC236}">
                <a16:creationId xmlns:a16="http://schemas.microsoft.com/office/drawing/2014/main" id="{00262DEF-2923-D92F-EEC8-105C2BBE0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5391563"/>
            <a:ext cx="1345474" cy="1400332"/>
          </a:xfrm>
          <a:prstGeom prst="rect">
            <a:avLst/>
          </a:prstGeom>
        </p:spPr>
      </p:pic>
      <p:pic>
        <p:nvPicPr>
          <p:cNvPr id="18" name="Picture 17" descr="A cartoon of a robot&#10;&#10;Description automatically generated">
            <a:extLst>
              <a:ext uri="{FF2B5EF4-FFF2-40B4-BE49-F238E27FC236}">
                <a16:creationId xmlns:a16="http://schemas.microsoft.com/office/drawing/2014/main" id="{D776FD18-F8EA-6E4D-D284-71AEE4CF5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90" y="3460747"/>
            <a:ext cx="3062277" cy="3331148"/>
          </a:xfrm>
          <a:prstGeom prst="rect">
            <a:avLst/>
          </a:prstGeom>
        </p:spPr>
      </p:pic>
      <p:pic>
        <p:nvPicPr>
          <p:cNvPr id="20" name="Picture 19" descr="A yellow star in the dark&#10;&#10;Description automatically generated">
            <a:extLst>
              <a:ext uri="{FF2B5EF4-FFF2-40B4-BE49-F238E27FC236}">
                <a16:creationId xmlns:a16="http://schemas.microsoft.com/office/drawing/2014/main" id="{D1B9B4D3-D363-145C-3100-A2A55C645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36" y="2707669"/>
            <a:ext cx="3002792" cy="150615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05C4642-0E5F-8535-1CFE-26CE87500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85" y="357591"/>
            <a:ext cx="2249357" cy="48223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ED7A2EC-22D8-8B40-61DE-51F8E7CF6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701" y="4821645"/>
            <a:ext cx="3398396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65 0.00602 L 0.04987 0.01366 L 0.11432 0.01065 L 0.20859 -0.0081 L 0.26523 -0.00185 L 0.36549 0.0169 L 0.45794 -0.01574 L 0.59752 -0.00347 " pathEditMode="relative" ptsTypes="AAAAAAAA">
                                      <p:cBhvr>
                                        <p:cTn id="23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895D-AE4E-126C-AB56-FD5112C0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data could a mobile phone create?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6FE88-D4E7-1974-9A7E-9B9D4A627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Let’s write them down together!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Is this data... </a:t>
            </a:r>
          </a:p>
          <a:p>
            <a:pPr lvl="1"/>
            <a:r>
              <a:rPr lang="en-GB" noProof="0" dirty="0"/>
              <a:t>A number?</a:t>
            </a:r>
          </a:p>
          <a:p>
            <a:pPr lvl="1"/>
            <a:r>
              <a:rPr lang="en-GB" noProof="0" dirty="0"/>
              <a:t>A word or a few words?</a:t>
            </a:r>
          </a:p>
          <a:p>
            <a:pPr lvl="1"/>
            <a:r>
              <a:rPr lang="en-GB" noProof="0" dirty="0"/>
              <a:t>A choice for us to pick from the list?</a:t>
            </a:r>
          </a:p>
          <a:p>
            <a:pPr lvl="1"/>
            <a:r>
              <a:rPr lang="en-GB" noProof="0" dirty="0"/>
              <a:t>...</a:t>
            </a:r>
          </a:p>
          <a:p>
            <a:pPr lvl="1"/>
            <a:endParaRPr lang="en-GB" noProof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449F7B-31F7-E9EA-392E-378A23943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52944"/>
              </p:ext>
            </p:extLst>
          </p:nvPr>
        </p:nvGraphicFramePr>
        <p:xfrm>
          <a:off x="3966678" y="11979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22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A36B-37F7-CD66-058D-E6419671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Did you know...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20791-37BB-6A87-8B1B-955650152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… that you can convert data to pictures or even movies</a:t>
            </a:r>
          </a:p>
          <a:p>
            <a:r>
              <a:rPr lang="en-GB" noProof="0" dirty="0"/>
              <a:t>We call this </a:t>
            </a:r>
            <a:r>
              <a:rPr lang="en-GB" b="1" noProof="0" dirty="0"/>
              <a:t>data visualisation</a:t>
            </a:r>
          </a:p>
          <a:p>
            <a:endParaRPr lang="en-GB" noProof="0" dirty="0"/>
          </a:p>
        </p:txBody>
      </p:sp>
      <p:pic>
        <p:nvPicPr>
          <p:cNvPr id="4" name="Content Placeholder 4" descr="A group of graphs and charts&#10;&#10;Description automatically generated">
            <a:extLst>
              <a:ext uri="{FF2B5EF4-FFF2-40B4-BE49-F238E27FC236}">
                <a16:creationId xmlns:a16="http://schemas.microsoft.com/office/drawing/2014/main" id="{F92D2FAB-BB24-374D-0ED4-D8E6DA4B5C0E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57" y="2522160"/>
            <a:ext cx="7147686" cy="40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AE1C-CF40-4F9C-3A84-17DBE8A6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most popular games over the years…</a:t>
            </a:r>
          </a:p>
        </p:txBody>
      </p:sp>
      <p:pic>
        <p:nvPicPr>
          <p:cNvPr id="6" name="Android games with the highest number of installs 2012 - 2020">
            <a:hlinkClick r:id="" action="ppaction://media"/>
            <a:extLst>
              <a:ext uri="{FF2B5EF4-FFF2-40B4-BE49-F238E27FC236}">
                <a16:creationId xmlns:a16="http://schemas.microsoft.com/office/drawing/2014/main" id="{53B74E5B-203E-FA91-A10D-A36529A629B6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6563" y="1438275"/>
            <a:ext cx="8780462" cy="49387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0C8AE9-EBDE-1F20-C637-7A9127C229E6}"/>
              </a:ext>
            </a:extLst>
          </p:cNvPr>
          <p:cNvSpPr txBox="1"/>
          <p:nvPr/>
        </p:nvSpPr>
        <p:spPr>
          <a:xfrm>
            <a:off x="8862822" y="6308209"/>
            <a:ext cx="3499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800" b="0" i="0" u="sng" strike="noStrike" noProof="0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5"/>
              </a:rPr>
              <a:t>https://youtu.be/gYucHINoDnI</a:t>
            </a:r>
            <a:r>
              <a:rPr lang="en-GB" sz="1800" b="0" i="0" noProof="0" dirty="0">
                <a:effectLst/>
                <a:latin typeface="Aptos" panose="020B00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001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81E7F9-6871-63C5-8214-052D42F859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„Check your device” time!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F1C9B8-849F-CF5B-8910-4F81ABD57A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70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91D73-FF33-C2EE-C22C-42D2B3637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19926F-6C55-993F-81E1-0791382D3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Finally – real data!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6713E7-4AB7-6916-18DF-773CE6520D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613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5709-87AD-3A60-0486-B2BC19BC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„Homework”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04CD6-79EA-4392-6F76-48099CC47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If you didn’t bring it, </a:t>
            </a:r>
            <a:br>
              <a:rPr lang="en-GB" noProof="0" dirty="0"/>
            </a:br>
            <a:r>
              <a:rPr lang="en-GB" noProof="0" dirty="0"/>
              <a:t>sit with a friend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60946-486B-C814-F245-2DCE55B2C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942" y="1361509"/>
            <a:ext cx="4001058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2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5709-87AD-3A60-0486-B2BC19BC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Did you bring a device? 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04CD6-79EA-4392-6F76-48099CC47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Take your homework sheet</a:t>
            </a:r>
          </a:p>
          <a:p>
            <a:endParaRPr lang="en-GB" noProof="0" dirty="0"/>
          </a:p>
          <a:p>
            <a:r>
              <a:rPr lang="en-GB" noProof="0" dirty="0"/>
              <a:t>Sit with a friend who has brought 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60946-486B-C814-F245-2DCE55B2C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847" y="1283970"/>
            <a:ext cx="4001058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10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AFD7-BFCD-FFD7-AED1-0C4046E6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So, where to find our data?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82C57-AC03-08FC-F6C6-BC90D55613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Android phone</a:t>
            </a:r>
          </a:p>
          <a:p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ABCA43-C8B4-9A3B-EB73-EE791178D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/>
              <a:t>iPhone</a:t>
            </a:r>
          </a:p>
          <a:p>
            <a:endParaRPr lang="en-GB" noProof="0" dirty="0"/>
          </a:p>
        </p:txBody>
      </p:sp>
      <p:pic>
        <p:nvPicPr>
          <p:cNvPr id="3" name="Picture 2" descr="A screen shot of a logo&#10;&#10;Description automatically generated">
            <a:extLst>
              <a:ext uri="{FF2B5EF4-FFF2-40B4-BE49-F238E27FC236}">
                <a16:creationId xmlns:a16="http://schemas.microsoft.com/office/drawing/2014/main" id="{B8F382BA-898A-4683-A7C7-53BDF03CC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" y="2414587"/>
            <a:ext cx="2943649" cy="4415473"/>
          </a:xfrm>
          <a:prstGeom prst="rect">
            <a:avLst/>
          </a:prstGeom>
        </p:spPr>
      </p:pic>
      <p:pic>
        <p:nvPicPr>
          <p:cNvPr id="7" name="Picture 6" descr="A screen shot of a diagram&#10;&#10;Description automatically generated">
            <a:extLst>
              <a:ext uri="{FF2B5EF4-FFF2-40B4-BE49-F238E27FC236}">
                <a16:creationId xmlns:a16="http://schemas.microsoft.com/office/drawing/2014/main" id="{50A4C1DC-238A-4658-47FA-6266C2DCC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47" y="2423881"/>
            <a:ext cx="3074353" cy="4342044"/>
          </a:xfrm>
          <a:prstGeom prst="rect">
            <a:avLst/>
          </a:prstGeom>
        </p:spPr>
      </p:pic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62B95CC2-0648-0569-85A9-61EF17AADF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4158" r="32703" b="62041"/>
          <a:stretch/>
        </p:blipFill>
        <p:spPr bwMode="auto">
          <a:xfrm>
            <a:off x="6172200" y="2506663"/>
            <a:ext cx="3550348" cy="4351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6706106B-1C45-15F4-410E-C1A89ED9DC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 r="39741" b="37170"/>
          <a:stretch/>
        </p:blipFill>
        <p:spPr bwMode="auto">
          <a:xfrm>
            <a:off x="9464992" y="2552250"/>
            <a:ext cx="2645727" cy="418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416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77F7B4-4A28-42A7-B9BB-F12BA218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can you find in the app?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92066-E031-FDD1-3267-FCEA37579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Take your data card from last time</a:t>
            </a:r>
          </a:p>
          <a:p>
            <a:endParaRPr lang="en-GB" noProof="0" dirty="0"/>
          </a:p>
          <a:p>
            <a:r>
              <a:rPr lang="en-GB" noProof="0" dirty="0"/>
              <a:t>Can you find all the data you guessed last time?</a:t>
            </a:r>
          </a:p>
          <a:p>
            <a:endParaRPr lang="en-GB" noProof="0" dirty="0"/>
          </a:p>
          <a:p>
            <a:r>
              <a:rPr lang="en-GB" noProof="0" dirty="0"/>
              <a:t>Is there anything else you’d like to know about your phone usage?</a:t>
            </a:r>
          </a:p>
        </p:txBody>
      </p:sp>
    </p:spTree>
    <p:extLst>
      <p:ext uri="{BB962C8B-B14F-4D97-AF65-F5344CB8AC3E}">
        <p14:creationId xmlns:p14="http://schemas.microsoft.com/office/powerpoint/2010/main" val="4292098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268E-3351-41DC-0B7D-2E01669C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Compare your predictions to actual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AC27-E4D0-6224-B741-5718AF40F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How correct were you?</a:t>
            </a:r>
          </a:p>
        </p:txBody>
      </p:sp>
      <p:pic>
        <p:nvPicPr>
          <p:cNvPr id="5" name="Picture 4" descr="A drawing of a yellow box with a light bulb and a black background&#10;&#10;Description automatically generated">
            <a:extLst>
              <a:ext uri="{FF2B5EF4-FFF2-40B4-BE49-F238E27FC236}">
                <a16:creationId xmlns:a16="http://schemas.microsoft.com/office/drawing/2014/main" id="{81909448-267A-696B-1818-212C1FEDC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24" y="1170308"/>
            <a:ext cx="7383616" cy="56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2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EFE"/>
            </a:gs>
            <a:gs pos="74000">
              <a:srgbClr val="EAFEF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DE5F7BAF-ECB3-F105-8E61-88FA9C759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91" y="4577161"/>
            <a:ext cx="2356109" cy="2310389"/>
          </a:xfrm>
          <a:prstGeom prst="rect">
            <a:avLst/>
          </a:prstGeom>
        </p:spPr>
      </p:pic>
      <p:pic>
        <p:nvPicPr>
          <p:cNvPr id="9" name="Picture 8" descr="A blue and white cloud with lines and dots&#10;&#10;Description automatically generated">
            <a:extLst>
              <a:ext uri="{FF2B5EF4-FFF2-40B4-BE49-F238E27FC236}">
                <a16:creationId xmlns:a16="http://schemas.microsoft.com/office/drawing/2014/main" id="{4B554610-783B-7354-328D-EFDCCC768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54" y="-11753"/>
            <a:ext cx="3736846" cy="1733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432A52-F605-2E2D-AC72-4F690393C6A9}"/>
              </a:ext>
            </a:extLst>
          </p:cNvPr>
          <p:cNvSpPr/>
          <p:nvPr/>
        </p:nvSpPr>
        <p:spPr>
          <a:xfrm>
            <a:off x="0" y="6682594"/>
            <a:ext cx="12334672" cy="218603"/>
          </a:xfrm>
          <a:prstGeom prst="rect">
            <a:avLst/>
          </a:prstGeom>
          <a:solidFill>
            <a:srgbClr val="95D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" name="Picture 1" descr="A cartoon of a robot&#10;&#10;Description automatically generated">
            <a:extLst>
              <a:ext uri="{FF2B5EF4-FFF2-40B4-BE49-F238E27FC236}">
                <a16:creationId xmlns:a16="http://schemas.microsoft.com/office/drawing/2014/main" id="{A5F526EE-45C1-F7FF-0DF3-BF686E00A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22" y="3441292"/>
            <a:ext cx="3062277" cy="3331148"/>
          </a:xfrm>
          <a:prstGeom prst="rect">
            <a:avLst/>
          </a:prstGeom>
        </p:spPr>
      </p:pic>
      <p:pic>
        <p:nvPicPr>
          <p:cNvPr id="3" name="Picture 2" descr="A blue and white graphic of a building&#10;&#10;Description automatically generated">
            <a:extLst>
              <a:ext uri="{FF2B5EF4-FFF2-40B4-BE49-F238E27FC236}">
                <a16:creationId xmlns:a16="http://schemas.microsoft.com/office/drawing/2014/main" id="{C56BF194-2B28-F79D-74D5-DEA8D931D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5391563"/>
            <a:ext cx="1345474" cy="1400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4ECDBF-C039-DBE2-429C-92BBE61C6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701" y="4821645"/>
            <a:ext cx="3398396" cy="14573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C3CB2D4-DF6A-8EBF-FEB8-4F1765995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85" y="357591"/>
            <a:ext cx="2249357" cy="4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231 L -0.14713 -0.00255 L -0.25911 0.01365 L -0.40286 -0.02014 L -0.57643 0.00069 L -0.80495 -0.01875 " pathEditMode="relative" ptsTypes="AAAAAA">
                                      <p:cBhvr>
                                        <p:cTn id="13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FEAF64-09DC-0D53-6692-0837410699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„Input your data” time!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D3A1E45-A1D0-03F2-CE63-A21DA00D3B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3" name="Picture 2" descr="A computer keyboard with a wire&#10;&#10;Description automatically generated">
            <a:extLst>
              <a:ext uri="{FF2B5EF4-FFF2-40B4-BE49-F238E27FC236}">
                <a16:creationId xmlns:a16="http://schemas.microsoft.com/office/drawing/2014/main" id="{3C5D1AF1-DB74-4CED-8204-26F7A0011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256" y="0"/>
            <a:ext cx="13551408" cy="67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95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98C0-B76E-B3B7-D807-AF06709C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We’ll gather all our data in one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33EA9-509E-C4E8-B4FF-FC73B338A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>
                <a:highlight>
                  <a:srgbClr val="FBFFFF"/>
                </a:highlight>
              </a:rPr>
              <a:t>Open the web-browser</a:t>
            </a:r>
          </a:p>
          <a:p>
            <a:r>
              <a:rPr lang="en-GB" noProof="0" dirty="0">
                <a:highlight>
                  <a:srgbClr val="FBFFFF"/>
                </a:highlight>
              </a:rPr>
              <a:t>Enter this address…</a:t>
            </a:r>
          </a:p>
          <a:p>
            <a:endParaRPr lang="en-GB" noProof="0" dirty="0">
              <a:highlight>
                <a:srgbClr val="FBFFFF"/>
              </a:highlight>
            </a:endParaRPr>
          </a:p>
          <a:p>
            <a:pPr marL="0" indent="0">
              <a:buNone/>
            </a:pPr>
            <a:r>
              <a:rPr lang="en-GB" b="1" noProof="0" dirty="0">
                <a:solidFill>
                  <a:srgbClr val="FF0000"/>
                </a:solidFill>
              </a:rPr>
              <a:t>    //LINK TO THE ONLINE FORM//</a:t>
            </a:r>
            <a:endParaRPr lang="en-GB" sz="4400" b="1" noProof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noProof="0" dirty="0">
              <a:highlight>
                <a:srgbClr val="FBFFFF"/>
              </a:highlight>
            </a:endParaRPr>
          </a:p>
        </p:txBody>
      </p:sp>
      <p:pic>
        <p:nvPicPr>
          <p:cNvPr id="5" name="Picture 4" descr="A group of colorful puzzle pieces&#10;&#10;Description automatically generated">
            <a:extLst>
              <a:ext uri="{FF2B5EF4-FFF2-40B4-BE49-F238E27FC236}">
                <a16:creationId xmlns:a16="http://schemas.microsoft.com/office/drawing/2014/main" id="{A05A013B-715B-7208-2C52-D473583F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0" y="1045880"/>
            <a:ext cx="4200144" cy="544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8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34B2F8-E9CA-3B12-7956-8DD2068E2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„Make sense of data” time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3086BDC-9DC4-9B7D-FFDD-0292E7A5B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654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2A64-776C-C94B-1FFA-456A022F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This is our data...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5B9CF-6DC9-2EC8-0201-46E0BECA5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All data in one place, finally!</a:t>
            </a:r>
          </a:p>
          <a:p>
            <a:endParaRPr lang="en-GB" noProof="0" dirty="0"/>
          </a:p>
          <a:p>
            <a:r>
              <a:rPr lang="en-GB" noProof="0" dirty="0"/>
              <a:t>How is this different from data cards? </a:t>
            </a:r>
          </a:p>
          <a:p>
            <a:r>
              <a:rPr lang="en-GB" noProof="0" dirty="0"/>
              <a:t>How is this different from word clouds?</a:t>
            </a:r>
          </a:p>
          <a:p>
            <a:endParaRPr lang="en-GB" noProof="0" dirty="0"/>
          </a:p>
          <a:p>
            <a:r>
              <a:rPr lang="en-GB" noProof="0" dirty="0"/>
              <a:t>Is our data – messy? What went wrong? What can we do?</a:t>
            </a:r>
          </a:p>
          <a:p>
            <a:endParaRPr lang="en-GB" noProof="0" dirty="0"/>
          </a:p>
          <a:p>
            <a:r>
              <a:rPr lang="en-GB" noProof="0" dirty="0"/>
              <a:t>Can we see something more than just tables and numbers?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DFA7847-0303-485B-4F97-34CFA0B973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07" y="192024"/>
            <a:ext cx="4230594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8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4912-394E-BBDB-CEEE-5579E88C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Can we group our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A3BB-F726-36DB-4020-EF07ECBE6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Games?</a:t>
            </a:r>
          </a:p>
          <a:p>
            <a:endParaRPr lang="en-GB" noProof="0" dirty="0"/>
          </a:p>
          <a:p>
            <a:r>
              <a:rPr lang="en-GB" noProof="0" dirty="0"/>
              <a:t>Videos?</a:t>
            </a:r>
          </a:p>
          <a:p>
            <a:endParaRPr lang="en-GB" noProof="0" dirty="0"/>
          </a:p>
          <a:p>
            <a:r>
              <a:rPr lang="en-GB" noProof="0" dirty="0"/>
              <a:t>Chat apps?</a:t>
            </a:r>
          </a:p>
        </p:txBody>
      </p:sp>
      <p:pic>
        <p:nvPicPr>
          <p:cNvPr id="5" name="Picture 4" descr="A hands on a computer&#10;&#10;Description automatically generated">
            <a:extLst>
              <a:ext uri="{FF2B5EF4-FFF2-40B4-BE49-F238E27FC236}">
                <a16:creationId xmlns:a16="http://schemas.microsoft.com/office/drawing/2014/main" id="{FA190C4F-EDB9-BFA9-8BEE-9CBFC4F8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8" t="10800" r="17423" b="-1467"/>
          <a:stretch/>
        </p:blipFill>
        <p:spPr>
          <a:xfrm>
            <a:off x="8450921" y="1014984"/>
            <a:ext cx="3741079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2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A6EE-DA29-3BC4-25FB-CE0FAC27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can we see through all this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7BDBF-5236-373C-5FC8-9E27C00F1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Ever heard of – graphs?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92E48F04-EDCA-3614-B5CB-BE398B9AB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90" y="1351280"/>
            <a:ext cx="3658188" cy="4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81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58D5-90EF-3278-D2AD-808696CF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can we find out from graphs?</a:t>
            </a:r>
          </a:p>
        </p:txBody>
      </p:sp>
      <p:pic>
        <p:nvPicPr>
          <p:cNvPr id="5" name="Content Placeholder 4" descr="A question mark made of colorful balls&#10;&#10;Description automatically generated">
            <a:extLst>
              <a:ext uri="{FF2B5EF4-FFF2-40B4-BE49-F238E27FC236}">
                <a16:creationId xmlns:a16="http://schemas.microsoft.com/office/drawing/2014/main" id="{EF0F6813-BF94-00A9-B1E8-04469DE1A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75" y="1397635"/>
            <a:ext cx="4001129" cy="4938713"/>
          </a:xfrm>
        </p:spPr>
      </p:pic>
    </p:spTree>
    <p:extLst>
      <p:ext uri="{BB962C8B-B14F-4D97-AF65-F5344CB8AC3E}">
        <p14:creationId xmlns:p14="http://schemas.microsoft.com/office/powerpoint/2010/main" val="1293203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C021-0D4E-1314-9C51-C96EEC03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Thinking about...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AB08-1E66-4A03-D3F9-AEB63F173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Why were there differences between your guesses and actual data?</a:t>
            </a:r>
          </a:p>
          <a:p>
            <a:r>
              <a:rPr lang="en-GB" noProof="0" dirty="0"/>
              <a:t>Which was better: raw data in a table, or visualized graphs?</a:t>
            </a:r>
          </a:p>
          <a:p>
            <a:r>
              <a:rPr lang="en-GB" noProof="0" dirty="0"/>
              <a:t>What did we find out?</a:t>
            </a:r>
          </a:p>
          <a:p>
            <a:r>
              <a:rPr lang="en-GB" noProof="0" dirty="0"/>
              <a:t>Did we expect the results?</a:t>
            </a:r>
          </a:p>
          <a:p>
            <a:endParaRPr lang="en-GB" noProof="0" dirty="0"/>
          </a:p>
          <a:p>
            <a:r>
              <a:rPr lang="en-GB" noProof="0" dirty="0"/>
              <a:t>What about wrongly entered data?</a:t>
            </a:r>
          </a:p>
          <a:p>
            <a:r>
              <a:rPr lang="en-GB" noProof="0" dirty="0"/>
              <a:t>Do you know who is who in the table?</a:t>
            </a:r>
          </a:p>
          <a:p>
            <a:r>
              <a:rPr lang="en-GB" noProof="0" dirty="0"/>
              <a:t>Why is „anonymization” important?</a:t>
            </a:r>
          </a:p>
        </p:txBody>
      </p:sp>
      <p:pic>
        <p:nvPicPr>
          <p:cNvPr id="4" name="Content Placeholder 4" descr="A question mark made of colorful balls&#10;&#10;Description automatically generated">
            <a:extLst>
              <a:ext uri="{FF2B5EF4-FFF2-40B4-BE49-F238E27FC236}">
                <a16:creationId xmlns:a16="http://schemas.microsoft.com/office/drawing/2014/main" id="{2D43C1C5-FEC3-60BC-1ECF-85AADF724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45" y="3084691"/>
            <a:ext cx="2828699" cy="34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43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F0D1-E67F-FFD3-8B86-67A72F5B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you could do next...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37C4-2E67-4408-4001-24331595F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Compare your data </a:t>
            </a:r>
          </a:p>
          <a:p>
            <a:pPr lvl="1"/>
            <a:r>
              <a:rPr lang="en-GB" noProof="0" dirty="0"/>
              <a:t>to your parents at home</a:t>
            </a:r>
          </a:p>
          <a:p>
            <a:pPr lvl="1"/>
            <a:r>
              <a:rPr lang="en-GB" noProof="0" dirty="0"/>
              <a:t>to your other friends</a:t>
            </a:r>
          </a:p>
        </p:txBody>
      </p:sp>
      <p:pic>
        <p:nvPicPr>
          <p:cNvPr id="5" name="Picture 4" descr="A group of cell phones&#10;&#10;Description automatically generated">
            <a:extLst>
              <a:ext uri="{FF2B5EF4-FFF2-40B4-BE49-F238E27FC236}">
                <a16:creationId xmlns:a16="http://schemas.microsoft.com/office/drawing/2014/main" id="{08F07055-B3BD-D0B6-F82D-CA99ADC32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96" y="1741064"/>
            <a:ext cx="7755670" cy="48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47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B64D-89F9-450C-02F1-5E44BBB6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So… How was it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653A-7373-F29E-42DD-E8BF5E3B7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1026" name="Picture 2" descr="La Emoción De Escala Emoji · Imagen gratis en Pixabay">
            <a:extLst>
              <a:ext uri="{FF2B5EF4-FFF2-40B4-BE49-F238E27FC236}">
                <a16:creationId xmlns:a16="http://schemas.microsoft.com/office/drawing/2014/main" id="{469A16BB-AF23-4A02-A755-5632E87B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4" y="2001775"/>
            <a:ext cx="10620812" cy="36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0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rgbClr val="EAFEF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1883BD-056C-B42B-D0F3-00B6F7492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3069">
            <a:off x="-159936" y="4108753"/>
            <a:ext cx="4204853" cy="32158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6D0D93B-85B3-15CA-10EE-9D0365BF8E31}"/>
              </a:ext>
            </a:extLst>
          </p:cNvPr>
          <p:cNvSpPr/>
          <p:nvPr/>
        </p:nvSpPr>
        <p:spPr>
          <a:xfrm>
            <a:off x="3590677" y="4682262"/>
            <a:ext cx="147719" cy="134661"/>
          </a:xfrm>
          <a:prstGeom prst="ellipse">
            <a:avLst/>
          </a:prstGeom>
          <a:solidFill>
            <a:srgbClr val="FC27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8F1066-E0B4-80E6-0984-85875DB76097}"/>
              </a:ext>
            </a:extLst>
          </p:cNvPr>
          <p:cNvSpPr/>
          <p:nvPr/>
        </p:nvSpPr>
        <p:spPr>
          <a:xfrm>
            <a:off x="3221655" y="4968935"/>
            <a:ext cx="117418" cy="107039"/>
          </a:xfrm>
          <a:prstGeom prst="ellipse">
            <a:avLst/>
          </a:prstGeom>
          <a:solidFill>
            <a:srgbClr val="14C3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715F6F-747D-936E-837E-47BCA3082BEE}"/>
              </a:ext>
            </a:extLst>
          </p:cNvPr>
          <p:cNvSpPr/>
          <p:nvPr/>
        </p:nvSpPr>
        <p:spPr>
          <a:xfrm>
            <a:off x="2881553" y="4368789"/>
            <a:ext cx="145419" cy="132565"/>
          </a:xfrm>
          <a:prstGeom prst="ellipse">
            <a:avLst/>
          </a:prstGeom>
          <a:solidFill>
            <a:srgbClr val="FA9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363F7F-D622-D36E-0E9E-CC158C283116}"/>
              </a:ext>
            </a:extLst>
          </p:cNvPr>
          <p:cNvSpPr/>
          <p:nvPr/>
        </p:nvSpPr>
        <p:spPr>
          <a:xfrm>
            <a:off x="820294" y="3651714"/>
            <a:ext cx="117418" cy="107039"/>
          </a:xfrm>
          <a:prstGeom prst="ellipse">
            <a:avLst/>
          </a:prstGeom>
          <a:solidFill>
            <a:srgbClr val="14C3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3FF53D0-4391-482A-567E-EBB5E17B4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2336">
            <a:off x="262468" y="3738768"/>
            <a:ext cx="209114" cy="24126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414301C-EA4D-3D49-46D4-BF6469E5D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2336">
            <a:off x="1653116" y="3584599"/>
            <a:ext cx="209114" cy="2412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1AB8801-878D-67DE-4956-C719F9F05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61542">
            <a:off x="1130943" y="3274201"/>
            <a:ext cx="305620" cy="28520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71A0500-CF43-5A3C-81E0-20E41B5893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666">
            <a:off x="3321747" y="4172499"/>
            <a:ext cx="227547" cy="21752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0DD5503-9366-92BC-7983-E321CFF83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666">
            <a:off x="2366119" y="3637895"/>
            <a:ext cx="227547" cy="21752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B2D9B34-02FA-B332-9275-90EA8A378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2336">
            <a:off x="3477682" y="5232310"/>
            <a:ext cx="209114" cy="241267"/>
          </a:xfrm>
          <a:prstGeom prst="rect">
            <a:avLst/>
          </a:prstGeom>
        </p:spPr>
      </p:pic>
      <p:pic>
        <p:nvPicPr>
          <p:cNvPr id="23" name="Picture 22" descr="A colorful flag on a string&#10;&#10;Description automatically generated">
            <a:extLst>
              <a:ext uri="{FF2B5EF4-FFF2-40B4-BE49-F238E27FC236}">
                <a16:creationId xmlns:a16="http://schemas.microsoft.com/office/drawing/2014/main" id="{4971F591-E571-18C4-9F1B-129BB1975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96" y="-5885"/>
            <a:ext cx="5240004" cy="187528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6CE5095-BE90-961D-E5D0-856744D7E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0606" y="1695478"/>
            <a:ext cx="475194" cy="65544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041470B-6499-1AC5-B6DA-C390D9EC16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86734" y="3001344"/>
            <a:ext cx="162090" cy="25814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1A53712-DD23-FECE-D2DE-ABEFEAF1074E}"/>
              </a:ext>
            </a:extLst>
          </p:cNvPr>
          <p:cNvGrpSpPr/>
          <p:nvPr/>
        </p:nvGrpSpPr>
        <p:grpSpPr>
          <a:xfrm>
            <a:off x="6105115" y="3314993"/>
            <a:ext cx="4617057" cy="1954587"/>
            <a:chOff x="6105115" y="3314993"/>
            <a:chExt cx="4617057" cy="195458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19D135-A7AC-7EBD-2E81-6F16D00986FA}"/>
                </a:ext>
              </a:extLst>
            </p:cNvPr>
            <p:cNvSpPr txBox="1"/>
            <p:nvPr/>
          </p:nvSpPr>
          <p:spPr>
            <a:xfrm>
              <a:off x="6105115" y="3314993"/>
              <a:ext cx="46170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noProof="0" dirty="0">
                  <a:solidFill>
                    <a:srgbClr val="162A4D"/>
                  </a:solidFill>
                  <a:latin typeface="Comic Neue" panose="02000000000000000000" pitchFamily="2" charset="0"/>
                </a:rPr>
                <a:t>WELCOME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A5E3CD-C4BB-B1C4-02C4-56494C31E4BB}"/>
                </a:ext>
              </a:extLst>
            </p:cNvPr>
            <p:cNvSpPr txBox="1"/>
            <p:nvPr/>
          </p:nvSpPr>
          <p:spPr>
            <a:xfrm>
              <a:off x="6105115" y="4407806"/>
              <a:ext cx="46170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0" b="1" noProof="0" dirty="0">
                  <a:solidFill>
                    <a:srgbClr val="162A4D"/>
                  </a:solidFill>
                  <a:latin typeface="Comic Neue" panose="02000000000000000000" pitchFamily="2" charset="0"/>
                </a:rPr>
                <a:t>to DIRECTORS!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1F04E1E-495B-B380-5DE2-E1DEFA5C1095}"/>
              </a:ext>
            </a:extLst>
          </p:cNvPr>
          <p:cNvSpPr txBox="1"/>
          <p:nvPr/>
        </p:nvSpPr>
        <p:spPr>
          <a:xfrm>
            <a:off x="5195778" y="5449291"/>
            <a:ext cx="461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noProof="0" dirty="0">
                <a:solidFill>
                  <a:srgbClr val="FC275B"/>
                </a:solidFill>
                <a:latin typeface="Comic Neue" panose="02000000000000000000" pitchFamily="2" charset="0"/>
              </a:rPr>
              <a:t>Welkom!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AF2B7D-E32F-3263-AB4D-F23ECED67F34}"/>
              </a:ext>
            </a:extLst>
          </p:cNvPr>
          <p:cNvSpPr txBox="1"/>
          <p:nvPr/>
        </p:nvSpPr>
        <p:spPr>
          <a:xfrm>
            <a:off x="7921713" y="5449291"/>
            <a:ext cx="461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noProof="0" dirty="0">
                <a:solidFill>
                  <a:srgbClr val="FC275B"/>
                </a:solidFill>
                <a:latin typeface="Comic Neue" panose="02000000000000000000" pitchFamily="2" charset="0"/>
              </a:rPr>
              <a:t>Dobro </a:t>
            </a:r>
            <a:r>
              <a:rPr lang="en-GB" sz="4800" noProof="0" dirty="0" err="1">
                <a:solidFill>
                  <a:srgbClr val="FC275B"/>
                </a:solidFill>
                <a:latin typeface="Comic Neue" panose="02000000000000000000" pitchFamily="2" charset="0"/>
              </a:rPr>
              <a:t>došli</a:t>
            </a:r>
            <a:r>
              <a:rPr lang="en-GB" sz="4800" noProof="0" dirty="0">
                <a:solidFill>
                  <a:srgbClr val="FC275B"/>
                </a:solidFill>
                <a:latin typeface="Comic Neue" panose="02000000000000000000" pitchFamily="2" charset="0"/>
              </a:rPr>
              <a:t>!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8C9B4461-5F26-1E55-97A8-B17EAF0A55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85" y="357591"/>
            <a:ext cx="2249357" cy="4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250"/>
                            </p:stCondLst>
                            <p:childTnLst>
                              <p:par>
                                <p:cTn id="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339CB-4194-CA5E-C5C9-FDB517978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92473"/>
            <a:ext cx="11938000" cy="24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37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E860E-1A8E-4C15-D264-65917AEB5035}"/>
              </a:ext>
            </a:extLst>
          </p:cNvPr>
          <p:cNvSpPr/>
          <p:nvPr/>
        </p:nvSpPr>
        <p:spPr>
          <a:xfrm>
            <a:off x="0" y="6682594"/>
            <a:ext cx="12192000" cy="218603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B1C18-F7E0-9D2D-DEB4-9721BFB5A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795" y="5165405"/>
            <a:ext cx="2919896" cy="1364302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608443A-6E7A-8A0F-F88F-AF627E4AB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963" y="5801849"/>
            <a:ext cx="6639398" cy="56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25400" algn="ctr">
              <a:lnSpc>
                <a:spcPct val="107000"/>
              </a:lnSpc>
              <a:spcAft>
                <a:spcPts val="800"/>
              </a:spcAft>
            </a:pP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Co-funded by the European Union.  Views  and  opinions  expressed are however those of the author(s) only and </a:t>
            </a:r>
            <a:b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not necessarily reflect those of the European Union or the European Education and Culture Executive Agency (EACEA). Neither the European Union nor EACEA can be held responsible for them.  </a:t>
            </a:r>
            <a:b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Erasmus+ Project 2023-1-NL01-KA210-SCH-000157821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data-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dRiven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</a:t>
            </a: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]</a:t>
            </a:r>
            <a:endParaRPr lang="en-GB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B2D5244-12DA-D2F3-BA43-6757E19C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886" y="5154751"/>
            <a:ext cx="6639398" cy="5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u="none" strike="noStrike" noProof="0" dirty="0">
                <a:solidFill>
                  <a:srgbClr val="408B1D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www.kidsdirectors.eu</a:t>
            </a:r>
            <a:endParaRPr lang="en-GB" sz="2400" noProof="0" dirty="0">
              <a:solidFill>
                <a:srgbClr val="408B1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cartoon of a robot&#10;&#10;Description automatically generated">
            <a:extLst>
              <a:ext uri="{FF2B5EF4-FFF2-40B4-BE49-F238E27FC236}">
                <a16:creationId xmlns:a16="http://schemas.microsoft.com/office/drawing/2014/main" id="{0AD79C5E-9D1F-8D30-BB0B-82FABBDC4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7"/>
          <a:stretch/>
        </p:blipFill>
        <p:spPr>
          <a:xfrm>
            <a:off x="-1" y="2161658"/>
            <a:ext cx="1022537" cy="1467884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7A6B5C8F-807C-4692-6CEE-3FD5ED80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04" r="70201" b="-2"/>
          <a:stretch>
            <a:fillRect/>
          </a:stretch>
        </p:blipFill>
        <p:spPr bwMode="auto">
          <a:xfrm>
            <a:off x="1509160" y="2378848"/>
            <a:ext cx="377825" cy="3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A blue envelope with lines&#10;&#10;Description automatically generated">
            <a:extLst>
              <a:ext uri="{FF2B5EF4-FFF2-40B4-BE49-F238E27FC236}">
                <a16:creationId xmlns:a16="http://schemas.microsoft.com/office/drawing/2014/main" id="{8171C2C9-5D02-BD96-968F-43B35502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81" y="3037084"/>
            <a:ext cx="566738" cy="4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6F3BB72B-CB31-18E5-D253-2A681D70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997" y="2430555"/>
            <a:ext cx="22213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noProof="0" dirty="0" err="1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DIRECTORSproject</a:t>
            </a:r>
            <a:endParaRPr kumimoji="0" lang="en-GB" sz="40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0609A9D2-B426-0974-6091-9C2EA3E6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997" y="3185480"/>
            <a:ext cx="2365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info@kidsdirectors.eu</a:t>
            </a:r>
            <a:endParaRPr kumimoji="0" lang="en-GB" sz="40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F7BD8E66-145D-9216-B257-3F04E3BA1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28" y="1657367"/>
            <a:ext cx="52339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Contact information:</a:t>
            </a:r>
            <a:endParaRPr kumimoji="0" lang="en-GB" sz="11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3A1718DE-CAAD-CF38-677A-20A344FF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93" y="2481464"/>
            <a:ext cx="405815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Assoc. Prof. </a:t>
            </a:r>
            <a:r>
              <a:rPr kumimoji="0" lang="en-GB" sz="9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Ivana Bosnić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ivana.bosnic@fer.unizg.hr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University of Zagreb</a:t>
            </a:r>
            <a:b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Faculty of Electrical Engineering and Computing</a:t>
            </a:r>
            <a:endParaRPr kumimoji="0" lang="en-GB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11C5D067-4AEE-D6C5-6626-A5EC0983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782" y="2493636"/>
            <a:ext cx="419603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Assist. Prof. 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Ana </a:t>
            </a:r>
            <a:r>
              <a:rPr kumimoji="0" lang="en-GB" sz="1600" b="0" i="0" u="none" strike="noStrike" cap="none" normalizeH="0" baseline="0" noProof="0" dirty="0" err="1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Kuveždić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Divjak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ana.kuvezdic.divjak@geof.unizg.hr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University of Zagreb</a:t>
            </a:r>
            <a:b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Faculty of Geodesy</a:t>
            </a:r>
            <a:endParaRPr kumimoji="0" lang="en-GB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9" descr="A qr code with green dots&#10;&#10;Description automatically generated">
            <a:extLst>
              <a:ext uri="{FF2B5EF4-FFF2-40B4-BE49-F238E27FC236}">
                <a16:creationId xmlns:a16="http://schemas.microsoft.com/office/drawing/2014/main" id="{07AA39C4-CB65-B1FF-1D5F-5B81EB2C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2" y="481786"/>
            <a:ext cx="907176" cy="89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colorful flags on a black background&#10;&#10;Description automatically generated">
            <a:extLst>
              <a:ext uri="{FF2B5EF4-FFF2-40B4-BE49-F238E27FC236}">
                <a16:creationId xmlns:a16="http://schemas.microsoft.com/office/drawing/2014/main" id="{10EA9DFF-CA2C-6613-DA0C-77FF5FD8F2E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7" r="80822"/>
          <a:stretch/>
        </p:blipFill>
        <p:spPr bwMode="auto">
          <a:xfrm rot="1133832" flipV="1">
            <a:off x="11543577" y="4884601"/>
            <a:ext cx="731338" cy="728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A tree with a bird in it&#10;&#10;Description automatically generated">
            <a:extLst>
              <a:ext uri="{FF2B5EF4-FFF2-40B4-BE49-F238E27FC236}">
                <a16:creationId xmlns:a16="http://schemas.microsoft.com/office/drawing/2014/main" id="{A2DF9C17-26F7-4367-BEC1-D85DD0C5AC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"/>
          <a:stretch/>
        </p:blipFill>
        <p:spPr>
          <a:xfrm>
            <a:off x="10549021" y="4814367"/>
            <a:ext cx="1551942" cy="1868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D89E81-4F8A-720E-A781-4E68BE7FA02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566956-F4E4-094D-C7F9-CC8C2EBAA47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5E9D6BC7-4FED-49E3-F1A7-C2C029F0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952" y="2421180"/>
            <a:ext cx="4058152" cy="1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noProof="0" dirty="0" err="1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Universitair</a:t>
            </a:r>
            <a:r>
              <a:rPr kumimoji="0" lang="en-GB" sz="105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050" b="0" i="0" u="none" strike="noStrike" cap="none" normalizeH="0" baseline="0" noProof="0" dirty="0" err="1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Hoofddocent</a:t>
            </a:r>
            <a:endParaRPr kumimoji="0" lang="en-GB" sz="105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Bastiaan van Loenen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B.vanLoenen@tudelft.nl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Delft University of Technology</a:t>
            </a:r>
            <a:endParaRPr kumimoji="0" lang="en-GB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4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669A-C0D2-E293-5D14-3BDA1A6E7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Data in Our Hands </a:t>
            </a:r>
            <a:br>
              <a:rPr lang="en-GB" noProof="0" dirty="0"/>
            </a:br>
            <a:r>
              <a:rPr lang="en-GB" noProof="0" dirty="0"/>
              <a:t>(and Mobile Devices)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A3819-5733-01E3-B90D-962A18FBA2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641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369B5-A46C-0FC1-6C2D-496E98888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Collecting and Analysing Mobile Device Usage Data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C4869EB-3C38-3181-7CA4-6CB9F0329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3" name="Picture 2" descr="A group of hands holding cell phones&#10;&#10;Description automatically generated">
            <a:extLst>
              <a:ext uri="{FF2B5EF4-FFF2-40B4-BE49-F238E27FC236}">
                <a16:creationId xmlns:a16="http://schemas.microsoft.com/office/drawing/2014/main" id="{487D4B53-298B-BE35-5F99-516A82C00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73" y="2019160"/>
            <a:ext cx="73533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4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3C50-92FC-DCDE-6926-E4EB044B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Did you know...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10F15-DF18-EFC1-65A1-E5B73AAE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That your mobile phone collects a lot of data?</a:t>
            </a:r>
          </a:p>
          <a:p>
            <a:endParaRPr lang="en-GB" noProof="0" dirty="0"/>
          </a:p>
          <a:p>
            <a:r>
              <a:rPr lang="en-GB" noProof="0" dirty="0"/>
              <a:t>That you can see through that data </a:t>
            </a:r>
            <a:br>
              <a:rPr lang="en-GB" noProof="0" dirty="0"/>
            </a:br>
            <a:r>
              <a:rPr lang="en-GB" noProof="0" dirty="0"/>
              <a:t>and make sense out of it?</a:t>
            </a:r>
          </a:p>
          <a:p>
            <a:endParaRPr lang="en-GB" noProof="0" dirty="0"/>
          </a:p>
          <a:p>
            <a:r>
              <a:rPr lang="en-GB" noProof="0" dirty="0"/>
              <a:t>That there is a difference between guessing and real data?</a:t>
            </a:r>
          </a:p>
          <a:p>
            <a:endParaRPr lang="en-GB" noProof="0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2F5CDD4-DE7C-D340-D243-951C23D88AAD}"/>
              </a:ext>
            </a:extLst>
          </p:cNvPr>
          <p:cNvSpPr/>
          <p:nvPr/>
        </p:nvSpPr>
        <p:spPr>
          <a:xfrm flipH="1">
            <a:off x="7341512" y="131569"/>
            <a:ext cx="4782509" cy="273981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/>
              <a:t>„See through data”? </a:t>
            </a:r>
            <a:br>
              <a:rPr lang="en-GB" noProof="0" dirty="0"/>
            </a:br>
            <a:r>
              <a:rPr lang="en-GB" noProof="0" dirty="0"/>
              <a:t>How do I do that?</a:t>
            </a:r>
            <a:br>
              <a:rPr lang="en-GB" noProof="0" dirty="0"/>
            </a:br>
            <a:r>
              <a:rPr lang="en-GB" noProof="0" dirty="0"/>
              <a:t>What can I see?</a:t>
            </a:r>
          </a:p>
        </p:txBody>
      </p:sp>
    </p:spTree>
    <p:extLst>
      <p:ext uri="{BB962C8B-B14F-4D97-AF65-F5344CB8AC3E}">
        <p14:creationId xmlns:p14="http://schemas.microsoft.com/office/powerpoint/2010/main" val="374570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B4CC-7BED-E3B0-2CA4-534960AD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Do you remember what we did last time?</a:t>
            </a:r>
          </a:p>
        </p:txBody>
      </p:sp>
      <p:pic>
        <p:nvPicPr>
          <p:cNvPr id="5" name="Content Placeholder 4" descr="A black background with white spots&#10;&#10;Description automatically generated">
            <a:extLst>
              <a:ext uri="{FF2B5EF4-FFF2-40B4-BE49-F238E27FC236}">
                <a16:creationId xmlns:a16="http://schemas.microsoft.com/office/drawing/2014/main" id="{EABEF808-8A07-816E-99B2-32937554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86" y="1438275"/>
            <a:ext cx="7534627" cy="4938713"/>
          </a:xfrm>
        </p:spPr>
      </p:pic>
    </p:spTree>
    <p:extLst>
      <p:ext uri="{BB962C8B-B14F-4D97-AF65-F5344CB8AC3E}">
        <p14:creationId xmlns:p14="http://schemas.microsoft.com/office/powerpoint/2010/main" val="102331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6BAE-8C7F-D61D-EAB2-271CD255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Hands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92264-556A-8797-11AF-71BB22F4C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Homework - table?</a:t>
            </a:r>
          </a:p>
          <a:p>
            <a:endParaRPr lang="en-GB" noProof="0" dirty="0"/>
          </a:p>
          <a:p>
            <a:r>
              <a:rPr lang="en-GB" noProof="0" dirty="0"/>
              <a:t>Mobile phone in the classroom?</a:t>
            </a:r>
          </a:p>
          <a:p>
            <a:endParaRPr lang="en-GB" noProof="0" dirty="0"/>
          </a:p>
          <a:p>
            <a:endParaRPr lang="en-GB" noProof="0" dirty="0"/>
          </a:p>
        </p:txBody>
      </p:sp>
      <p:pic>
        <p:nvPicPr>
          <p:cNvPr id="4" name="Picture 3" descr="Many colorful hands in the air&#10;&#10;Description automatically generated">
            <a:extLst>
              <a:ext uri="{FF2B5EF4-FFF2-40B4-BE49-F238E27FC236}">
                <a16:creationId xmlns:a16="http://schemas.microsoft.com/office/drawing/2014/main" id="{FDBD5DB0-1EBD-C469-F9AD-017BBEE68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1" t="50686"/>
          <a:stretch/>
        </p:blipFill>
        <p:spPr>
          <a:xfrm>
            <a:off x="5853135" y="4142551"/>
            <a:ext cx="6338865" cy="255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8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ADF7-47C0-E197-E6E2-394C15E4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Today we will...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99800-AB38-6FD3-3931-98B4C0516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Learn which data our mobile phone collects</a:t>
            </a:r>
          </a:p>
          <a:p>
            <a:pPr marL="0" indent="0">
              <a:buNone/>
            </a:pPr>
            <a:endParaRPr lang="en-GB" noProof="0" dirty="0"/>
          </a:p>
          <a:p>
            <a:r>
              <a:rPr lang="en-GB" noProof="0" dirty="0"/>
              <a:t>Enter our data and show it as a picture – visualise them</a:t>
            </a:r>
          </a:p>
          <a:p>
            <a:endParaRPr lang="en-GB" noProof="0" dirty="0"/>
          </a:p>
          <a:p>
            <a:r>
              <a:rPr lang="en-GB" noProof="0" dirty="0"/>
              <a:t>Compare our data with other classmates </a:t>
            </a:r>
            <a:br>
              <a:rPr lang="en-GB" noProof="0" dirty="0"/>
            </a:br>
            <a:r>
              <a:rPr lang="en-GB" noProof="0" dirty="0"/>
              <a:t>and estimations from last time</a:t>
            </a:r>
          </a:p>
          <a:p>
            <a:pPr marL="0" indent="0">
              <a:buNone/>
            </a:pPr>
            <a:endParaRPr lang="en-GB" noProof="0" dirty="0"/>
          </a:p>
          <a:p>
            <a:r>
              <a:rPr lang="en-GB" noProof="0" dirty="0"/>
              <a:t>Use the visualisations to answer some questions</a:t>
            </a:r>
          </a:p>
          <a:p>
            <a:endParaRPr lang="en-GB" noProof="0" dirty="0"/>
          </a:p>
          <a:p>
            <a:r>
              <a:rPr lang="en-GB" noProof="0" dirty="0"/>
              <a:t>See that the way we enter our data makes a big difference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763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RECT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FC275B"/>
      </a:accent1>
      <a:accent2>
        <a:srgbClr val="CAED8A"/>
      </a:accent2>
      <a:accent3>
        <a:srgbClr val="408B1D"/>
      </a:accent3>
      <a:accent4>
        <a:srgbClr val="FA9208"/>
      </a:accent4>
      <a:accent5>
        <a:srgbClr val="14C3F5"/>
      </a:accent5>
      <a:accent6>
        <a:srgbClr val="CAED8A"/>
      </a:accent6>
      <a:hlink>
        <a:srgbClr val="408B1D"/>
      </a:hlink>
      <a:folHlink>
        <a:srgbClr val="CAED8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ca73d9-c7f4-40e7-8137-d6367a8fc190">
      <Terms xmlns="http://schemas.microsoft.com/office/infopath/2007/PartnerControls"/>
    </lcf76f155ced4ddcb4097134ff3c332f>
    <TaxCatchAll xmlns="68c6e79c-088d-4ed6-84c7-7785ab9b69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1C34E74B9F5498B3DE90B2271FE3F" ma:contentTypeVersion="13" ma:contentTypeDescription="Create a new document." ma:contentTypeScope="" ma:versionID="7b3721f2a72123691158ea53accc0045">
  <xsd:schema xmlns:xsd="http://www.w3.org/2001/XMLSchema" xmlns:xs="http://www.w3.org/2001/XMLSchema" xmlns:p="http://schemas.microsoft.com/office/2006/metadata/properties" xmlns:ns2="1cca73d9-c7f4-40e7-8137-d6367a8fc190" xmlns:ns3="68c6e79c-088d-4ed6-84c7-7785ab9b690f" targetNamespace="http://schemas.microsoft.com/office/2006/metadata/properties" ma:root="true" ma:fieldsID="ef824410a296d37acd0bd21cad4c6bdc" ns2:_="" ns3:_="">
    <xsd:import namespace="1cca73d9-c7f4-40e7-8137-d6367a8fc190"/>
    <xsd:import namespace="68c6e79c-088d-4ed6-84c7-7785ab9b69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a73d9-c7f4-40e7-8137-d6367a8f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d2f2e1c-c095-4710-afda-8e7acdb033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6e79c-088d-4ed6-84c7-7785ab9b690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77b8766-9410-4afe-8590-93dfd0c1d8f8}" ma:internalName="TaxCatchAll" ma:showField="CatchAllData" ma:web="68c6e79c-088d-4ed6-84c7-7785ab9b69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21ACB8-2857-4775-8196-513EBE004C7B}">
  <ds:schemaRefs>
    <ds:schemaRef ds:uri="http://schemas.microsoft.com/office/2006/metadata/properties"/>
    <ds:schemaRef ds:uri="http://schemas.microsoft.com/office/infopath/2007/PartnerControls"/>
    <ds:schemaRef ds:uri="1cca73d9-c7f4-40e7-8137-d6367a8fc190"/>
    <ds:schemaRef ds:uri="68c6e79c-088d-4ed6-84c7-7785ab9b690f"/>
  </ds:schemaRefs>
</ds:datastoreItem>
</file>

<file path=customXml/itemProps2.xml><?xml version="1.0" encoding="utf-8"?>
<ds:datastoreItem xmlns:ds="http://schemas.openxmlformats.org/officeDocument/2006/customXml" ds:itemID="{3B888024-90B7-44D4-A0DE-36DD74470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751184-CB63-49B8-9FDB-FCA98194D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a73d9-c7f4-40e7-8137-d6367a8fc190"/>
    <ds:schemaRef ds:uri="68c6e79c-088d-4ed6-84c7-7785ab9b69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9248</TotalTime>
  <Words>717</Words>
  <Application>Microsoft Office PowerPoint</Application>
  <PresentationFormat>Widescreen</PresentationFormat>
  <Paragraphs>128</Paragraphs>
  <Slides>31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Arial</vt:lpstr>
      <vt:lpstr>Calibri</vt:lpstr>
      <vt:lpstr>Comic Neue</vt:lpstr>
      <vt:lpstr>Roboto</vt:lpstr>
      <vt:lpstr>Office Theme</vt:lpstr>
      <vt:lpstr>PowerPoint Presentation</vt:lpstr>
      <vt:lpstr>PowerPoint Presentation</vt:lpstr>
      <vt:lpstr>PowerPoint Presentation</vt:lpstr>
      <vt:lpstr>Data in Our Hands  (and Mobile Devices)</vt:lpstr>
      <vt:lpstr>Collecting and Analysing Mobile Device Usage Data</vt:lpstr>
      <vt:lpstr>Did you know...</vt:lpstr>
      <vt:lpstr>Do you remember what we did last time?</vt:lpstr>
      <vt:lpstr>Hands up!</vt:lpstr>
      <vt:lpstr>Today we will... </vt:lpstr>
      <vt:lpstr>What data could a mobile phone create?</vt:lpstr>
      <vt:lpstr>Did you know...</vt:lpstr>
      <vt:lpstr>The most popular games over the years…</vt:lpstr>
      <vt:lpstr>„Check your device” time!</vt:lpstr>
      <vt:lpstr>Finally – real data!</vt:lpstr>
      <vt:lpstr>„Homework” paper</vt:lpstr>
      <vt:lpstr>Did you bring a device? No?</vt:lpstr>
      <vt:lpstr>So, where to find our data?</vt:lpstr>
      <vt:lpstr>What can you find in the app? </vt:lpstr>
      <vt:lpstr>Compare your predictions to actual data</vt:lpstr>
      <vt:lpstr>„Input your data” time!</vt:lpstr>
      <vt:lpstr>We’ll gather all our data in one place</vt:lpstr>
      <vt:lpstr>„Make sense of data” time</vt:lpstr>
      <vt:lpstr>This is our data...</vt:lpstr>
      <vt:lpstr>Can we group our data?</vt:lpstr>
      <vt:lpstr>How can we see through all this data?</vt:lpstr>
      <vt:lpstr>What can we find out from graphs?</vt:lpstr>
      <vt:lpstr>Thinking about...</vt:lpstr>
      <vt:lpstr>What you could do next...</vt:lpstr>
      <vt:lpstr>So… How was it today?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Kuveždić Divjak</dc:creator>
  <cp:lastModifiedBy>Ivana Bosnić</cp:lastModifiedBy>
  <cp:revision>40</cp:revision>
  <dcterms:created xsi:type="dcterms:W3CDTF">2024-09-10T08:51:00Z</dcterms:created>
  <dcterms:modified xsi:type="dcterms:W3CDTF">2025-07-18T10:39:10Z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0x010100D881C34E74B9F5498B3DE90B2271FE3F</vt:lpwstr>
  </property>
</Properties>
</file>