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66" r:id="rId5"/>
    <p:sldId id="259" r:id="rId6"/>
    <p:sldId id="256" r:id="rId7"/>
    <p:sldId id="283" r:id="rId8"/>
    <p:sldId id="258" r:id="rId9"/>
    <p:sldId id="257" r:id="rId10"/>
    <p:sldId id="305" r:id="rId11"/>
    <p:sldId id="284" r:id="rId12"/>
    <p:sldId id="286" r:id="rId13"/>
    <p:sldId id="263" r:id="rId14"/>
    <p:sldId id="264" r:id="rId15"/>
    <p:sldId id="276" r:id="rId16"/>
    <p:sldId id="287" r:id="rId17"/>
    <p:sldId id="288" r:id="rId18"/>
    <p:sldId id="289" r:id="rId19"/>
    <p:sldId id="306" r:id="rId20"/>
    <p:sldId id="267" r:id="rId21"/>
    <p:sldId id="307" r:id="rId22"/>
    <p:sldId id="308" r:id="rId23"/>
    <p:sldId id="309" r:id="rId24"/>
    <p:sldId id="292" r:id="rId25"/>
    <p:sldId id="271" r:id="rId26"/>
    <p:sldId id="293" r:id="rId27"/>
    <p:sldId id="310" r:id="rId28"/>
    <p:sldId id="273" r:id="rId29"/>
    <p:sldId id="274" r:id="rId30"/>
    <p:sldId id="275" r:id="rId31"/>
    <p:sldId id="311" r:id="rId32"/>
    <p:sldId id="277" r:id="rId33"/>
    <p:sldId id="278" r:id="rId34"/>
    <p:sldId id="294" r:id="rId35"/>
    <p:sldId id="295" r:id="rId36"/>
    <p:sldId id="296" r:id="rId37"/>
    <p:sldId id="297" r:id="rId38"/>
    <p:sldId id="262" r:id="rId39"/>
    <p:sldId id="261" r:id="rId40"/>
    <p:sldId id="26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8" userDrawn="1">
          <p15:clr>
            <a:srgbClr val="A4A3A4"/>
          </p15:clr>
        </p15:guide>
        <p15:guide id="2" pos="257" userDrawn="1">
          <p15:clr>
            <a:srgbClr val="A4A3A4"/>
          </p15:clr>
        </p15:guide>
        <p15:guide id="3" orient="horz" pos="2478" userDrawn="1">
          <p15:clr>
            <a:srgbClr val="A4A3A4"/>
          </p15:clr>
        </p15:guide>
        <p15:guide id="4"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B1D"/>
    <a:srgbClr val="FC275B"/>
    <a:srgbClr val="162A4D"/>
    <a:srgbClr val="14C3F5"/>
    <a:srgbClr val="FA9208"/>
    <a:srgbClr val="CAED8A"/>
    <a:srgbClr val="FBFFFF"/>
    <a:srgbClr val="95DA14"/>
    <a:srgbClr val="EAFEF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DE0E9A-BED0-4696-9313-0D20ED25AE47}" v="1" dt="2025-08-25T15:41:56.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88"/>
        <p:guide pos="257"/>
        <p:guide orient="horz" pos="2478"/>
        <p:guide pos="46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tiaan van Loenen" userId="62b08433-d99b-45f3-a436-f0551aef45c7" providerId="ADAL" clId="{FB83571C-51C2-44E4-80D1-A2FB5B3275F9}"/>
    <pc:docChg chg="modSld">
      <pc:chgData name="Bastiaan van Loenen" userId="62b08433-d99b-45f3-a436-f0551aef45c7" providerId="ADAL" clId="{FB83571C-51C2-44E4-80D1-A2FB5B3275F9}" dt="2025-04-28T12:33:46.741" v="4" actId="5793"/>
      <pc:docMkLst>
        <pc:docMk/>
      </pc:docMkLst>
      <pc:sldChg chg="modNotesTx">
        <pc:chgData name="Bastiaan van Loenen" userId="62b08433-d99b-45f3-a436-f0551aef45c7" providerId="ADAL" clId="{FB83571C-51C2-44E4-80D1-A2FB5B3275F9}" dt="2025-04-28T12:33:38.306" v="2" actId="5793"/>
        <pc:sldMkLst>
          <pc:docMk/>
          <pc:sldMk cId="1754682063" sldId="284"/>
        </pc:sldMkLst>
      </pc:sldChg>
      <pc:sldChg chg="mod modShow">
        <pc:chgData name="Bastiaan van Loenen" userId="62b08433-d99b-45f3-a436-f0551aef45c7" providerId="ADAL" clId="{FB83571C-51C2-44E4-80D1-A2FB5B3275F9}" dt="2025-04-28T09:46:55.330" v="0" actId="729"/>
        <pc:sldMkLst>
          <pc:docMk/>
          <pc:sldMk cId="4102245835" sldId="296"/>
        </pc:sldMkLst>
      </pc:sldChg>
      <pc:sldChg chg="modNotesTx">
        <pc:chgData name="Bastiaan van Loenen" userId="62b08433-d99b-45f3-a436-f0551aef45c7" providerId="ADAL" clId="{FB83571C-51C2-44E4-80D1-A2FB5B3275F9}" dt="2025-04-28T12:33:46.741" v="4" actId="5793"/>
        <pc:sldMkLst>
          <pc:docMk/>
          <pc:sldMk cId="2168733613" sldId="306"/>
        </pc:sldMkLst>
      </pc:sldChg>
    </pc:docChg>
  </pc:docChgLst>
  <pc:docChgLst>
    <pc:chgData name="Bastiaan van Loenen" userId="62b08433-d99b-45f3-a436-f0551aef45c7" providerId="ADAL" clId="{AEE9CFA6-9D49-44B7-BC60-FAEDE7CF8A6B}"/>
    <pc:docChg chg="modSld">
      <pc:chgData name="Bastiaan van Loenen" userId="62b08433-d99b-45f3-a436-f0551aef45c7" providerId="ADAL" clId="{AEE9CFA6-9D49-44B7-BC60-FAEDE7CF8A6B}" dt="2025-03-03T12:12:35.429" v="4"/>
      <pc:docMkLst>
        <pc:docMk/>
      </pc:docMkLst>
      <pc:sldChg chg="addSp modSp mod modAnim">
        <pc:chgData name="Bastiaan van Loenen" userId="62b08433-d99b-45f3-a436-f0551aef45c7" providerId="ADAL" clId="{AEE9CFA6-9D49-44B7-BC60-FAEDE7CF8A6B}" dt="2025-03-03T12:12:35.429" v="4"/>
        <pc:sldMkLst>
          <pc:docMk/>
          <pc:sldMk cId="3723254848" sldId="271"/>
        </pc:sldMkLst>
      </pc:sldChg>
    </pc:docChg>
  </pc:docChgLst>
  <pc:docChgLst>
    <pc:chgData name="Bastiaan van Loenen" userId="62b08433-d99b-45f3-a436-f0551aef45c7" providerId="ADAL" clId="{931ADE83-F1E3-4B9C-A7F1-B39637FDB074}"/>
    <pc:docChg chg="undo custSel addSld delSld modSld">
      <pc:chgData name="Bastiaan van Loenen" userId="62b08433-d99b-45f3-a436-f0551aef45c7" providerId="ADAL" clId="{931ADE83-F1E3-4B9C-A7F1-B39637FDB074}" dt="2025-08-19T12:24:30.391" v="193" actId="20577"/>
      <pc:docMkLst>
        <pc:docMk/>
      </pc:docMkLst>
      <pc:sldChg chg="delSp modSp add mod modShow">
        <pc:chgData name="Bastiaan van Loenen" userId="62b08433-d99b-45f3-a436-f0551aef45c7" providerId="ADAL" clId="{931ADE83-F1E3-4B9C-A7F1-B39637FDB074}" dt="2025-08-19T12:12:49.004" v="50" actId="729"/>
        <pc:sldMkLst>
          <pc:docMk/>
          <pc:sldMk cId="2844546853" sldId="258"/>
        </pc:sldMkLst>
        <pc:spChg chg="mod">
          <ac:chgData name="Bastiaan van Loenen" userId="62b08433-d99b-45f3-a436-f0551aef45c7" providerId="ADAL" clId="{931ADE83-F1E3-4B9C-A7F1-B39637FDB074}" dt="2025-08-19T12:12:35.389" v="48" actId="20577"/>
          <ac:spMkLst>
            <pc:docMk/>
            <pc:sldMk cId="2844546853" sldId="258"/>
            <ac:spMk id="4" creationId="{C07369B5-A46C-0FC1-6C2D-496E98888BC3}"/>
          </ac:spMkLst>
        </pc:spChg>
        <pc:spChg chg="del">
          <ac:chgData name="Bastiaan van Loenen" userId="62b08433-d99b-45f3-a436-f0551aef45c7" providerId="ADAL" clId="{931ADE83-F1E3-4B9C-A7F1-B39637FDB074}" dt="2025-08-19T12:12:41.528" v="49" actId="478"/>
          <ac:spMkLst>
            <pc:docMk/>
            <pc:sldMk cId="2844546853" sldId="258"/>
            <ac:spMk id="7" creationId="{FD20AC5A-1986-B9E4-0E38-1A92BE88FB18}"/>
          </ac:spMkLst>
        </pc:spChg>
      </pc:sldChg>
      <pc:sldChg chg="add">
        <pc:chgData name="Bastiaan van Loenen" userId="62b08433-d99b-45f3-a436-f0551aef45c7" providerId="ADAL" clId="{931ADE83-F1E3-4B9C-A7F1-B39637FDB074}" dt="2025-08-19T12:22:58.594" v="134"/>
        <pc:sldMkLst>
          <pc:docMk/>
          <pc:sldMk cId="2156402854" sldId="277"/>
        </pc:sldMkLst>
      </pc:sldChg>
      <pc:sldChg chg="add">
        <pc:chgData name="Bastiaan van Loenen" userId="62b08433-d99b-45f3-a436-f0551aef45c7" providerId="ADAL" clId="{931ADE83-F1E3-4B9C-A7F1-B39637FDB074}" dt="2025-08-19T12:22:58.594" v="134"/>
        <pc:sldMkLst>
          <pc:docMk/>
          <pc:sldMk cId="145002677" sldId="278"/>
        </pc:sldMkLst>
      </pc:sldChg>
      <pc:sldChg chg="add">
        <pc:chgData name="Bastiaan van Loenen" userId="62b08433-d99b-45f3-a436-f0551aef45c7" providerId="ADAL" clId="{931ADE83-F1E3-4B9C-A7F1-B39637FDB074}" dt="2025-08-19T12:22:58.594" v="134"/>
        <pc:sldMkLst>
          <pc:docMk/>
          <pc:sldMk cId="1513525102" sldId="294"/>
        </pc:sldMkLst>
      </pc:sldChg>
      <pc:sldChg chg="modSp add mod">
        <pc:chgData name="Bastiaan van Loenen" userId="62b08433-d99b-45f3-a436-f0551aef45c7" providerId="ADAL" clId="{931ADE83-F1E3-4B9C-A7F1-B39637FDB074}" dt="2025-08-19T12:24:30.391" v="193" actId="20577"/>
        <pc:sldMkLst>
          <pc:docMk/>
          <pc:sldMk cId="2170903860" sldId="295"/>
        </pc:sldMkLst>
        <pc:spChg chg="mod">
          <ac:chgData name="Bastiaan van Loenen" userId="62b08433-d99b-45f3-a436-f0551aef45c7" providerId="ADAL" clId="{931ADE83-F1E3-4B9C-A7F1-B39637FDB074}" dt="2025-08-19T12:24:30.391" v="193" actId="20577"/>
          <ac:spMkLst>
            <pc:docMk/>
            <pc:sldMk cId="2170903860" sldId="295"/>
            <ac:spMk id="2" creationId="{D10E9B3F-5A8F-3ED9-D905-2C4A68729892}"/>
          </ac:spMkLst>
        </pc:spChg>
      </pc:sldChg>
      <pc:sldChg chg="addSp delSp modSp add mod">
        <pc:chgData name="Bastiaan van Loenen" userId="62b08433-d99b-45f3-a436-f0551aef45c7" providerId="ADAL" clId="{931ADE83-F1E3-4B9C-A7F1-B39637FDB074}" dt="2025-08-19T12:17:35.929" v="132" actId="1076"/>
        <pc:sldMkLst>
          <pc:docMk/>
          <pc:sldMk cId="2966957737" sldId="310"/>
        </pc:sldMkLst>
        <pc:spChg chg="mod">
          <ac:chgData name="Bastiaan van Loenen" userId="62b08433-d99b-45f3-a436-f0551aef45c7" providerId="ADAL" clId="{931ADE83-F1E3-4B9C-A7F1-B39637FDB074}" dt="2025-08-19T12:15:54.567" v="55" actId="1076"/>
          <ac:spMkLst>
            <pc:docMk/>
            <pc:sldMk cId="2966957737" sldId="310"/>
            <ac:spMk id="2" creationId="{FF2112F7-F6BE-4C6E-6760-2411ECB76E6E}"/>
          </ac:spMkLst>
        </pc:spChg>
        <pc:spChg chg="add del mod">
          <ac:chgData name="Bastiaan van Loenen" userId="62b08433-d99b-45f3-a436-f0551aef45c7" providerId="ADAL" clId="{931ADE83-F1E3-4B9C-A7F1-B39637FDB074}" dt="2025-08-19T12:17:00.903" v="125" actId="478"/>
          <ac:spMkLst>
            <pc:docMk/>
            <pc:sldMk cId="2966957737" sldId="310"/>
            <ac:spMk id="4" creationId="{9F3263C4-E904-6FB7-725A-622C93D31179}"/>
          </ac:spMkLst>
        </pc:spChg>
        <pc:spChg chg="mod">
          <ac:chgData name="Bastiaan van Loenen" userId="62b08433-d99b-45f3-a436-f0551aef45c7" providerId="ADAL" clId="{931ADE83-F1E3-4B9C-A7F1-B39637FDB074}" dt="2025-08-19T12:16:19.017" v="73" actId="20577"/>
          <ac:spMkLst>
            <pc:docMk/>
            <pc:sldMk cId="2966957737" sldId="310"/>
            <ac:spMk id="6" creationId="{71DE1200-E6E2-B4AA-0CE5-0AC3EF9D991E}"/>
          </ac:spMkLst>
        </pc:spChg>
        <pc:spChg chg="mod">
          <ac:chgData name="Bastiaan van Loenen" userId="62b08433-d99b-45f3-a436-f0551aef45c7" providerId="ADAL" clId="{931ADE83-F1E3-4B9C-A7F1-B39637FDB074}" dt="2025-08-19T12:16:54.545" v="124" actId="313"/>
          <ac:spMkLst>
            <pc:docMk/>
            <pc:sldMk cId="2966957737" sldId="310"/>
            <ac:spMk id="7" creationId="{A936F1BC-B416-B0AE-6493-96A872992C68}"/>
          </ac:spMkLst>
        </pc:spChg>
        <pc:spChg chg="mod">
          <ac:chgData name="Bastiaan van Loenen" userId="62b08433-d99b-45f3-a436-f0551aef45c7" providerId="ADAL" clId="{931ADE83-F1E3-4B9C-A7F1-B39637FDB074}" dt="2025-08-19T12:16:47.068" v="122" actId="20577"/>
          <ac:spMkLst>
            <pc:docMk/>
            <pc:sldMk cId="2966957737" sldId="310"/>
            <ac:spMk id="9" creationId="{7BCD76E4-D2EA-7BF4-8C2F-9CD6782FCD18}"/>
          </ac:spMkLst>
        </pc:spChg>
        <pc:picChg chg="add mod modCrop">
          <ac:chgData name="Bastiaan van Loenen" userId="62b08433-d99b-45f3-a436-f0551aef45c7" providerId="ADAL" clId="{931ADE83-F1E3-4B9C-A7F1-B39637FDB074}" dt="2025-08-19T12:17:35.929" v="132" actId="1076"/>
          <ac:picMkLst>
            <pc:docMk/>
            <pc:sldMk cId="2966957737" sldId="310"/>
            <ac:picMk id="5" creationId="{D692EC0E-FD76-3B1C-A0F9-086FA0222E45}"/>
          </ac:picMkLst>
        </pc:picChg>
        <pc:picChg chg="del mod">
          <ac:chgData name="Bastiaan van Loenen" userId="62b08433-d99b-45f3-a436-f0551aef45c7" providerId="ADAL" clId="{931ADE83-F1E3-4B9C-A7F1-B39637FDB074}" dt="2025-08-19T12:16:01.975" v="57" actId="478"/>
          <ac:picMkLst>
            <pc:docMk/>
            <pc:sldMk cId="2966957737" sldId="310"/>
            <ac:picMk id="13" creationId="{1D4C26C8-1392-9C6B-2EB2-DCAADFB9B56C}"/>
          </ac:picMkLst>
        </pc:picChg>
      </pc:sldChg>
      <pc:sldChg chg="add">
        <pc:chgData name="Bastiaan van Loenen" userId="62b08433-d99b-45f3-a436-f0551aef45c7" providerId="ADAL" clId="{931ADE83-F1E3-4B9C-A7F1-B39637FDB074}" dt="2025-08-19T12:22:58.594" v="134"/>
        <pc:sldMkLst>
          <pc:docMk/>
          <pc:sldMk cId="796584015" sldId="311"/>
        </pc:sldMkLst>
      </pc:sldChg>
      <pc:sldChg chg="add del">
        <pc:chgData name="Bastiaan van Loenen" userId="62b08433-d99b-45f3-a436-f0551aef45c7" providerId="ADAL" clId="{931ADE83-F1E3-4B9C-A7F1-B39637FDB074}" dt="2025-08-19T12:17:46.464" v="133" actId="47"/>
        <pc:sldMkLst>
          <pc:docMk/>
          <pc:sldMk cId="3764536736" sldId="311"/>
        </pc:sldMkLst>
      </pc:sldChg>
      <pc:sldChg chg="add del">
        <pc:chgData name="Bastiaan van Loenen" userId="62b08433-d99b-45f3-a436-f0551aef45c7" providerId="ADAL" clId="{931ADE83-F1E3-4B9C-A7F1-B39637FDB074}" dt="2025-08-19T12:17:46.464" v="133" actId="47"/>
        <pc:sldMkLst>
          <pc:docMk/>
          <pc:sldMk cId="1149699692" sldId="312"/>
        </pc:sldMkLst>
      </pc:sldChg>
      <pc:sldChg chg="add del">
        <pc:chgData name="Bastiaan van Loenen" userId="62b08433-d99b-45f3-a436-f0551aef45c7" providerId="ADAL" clId="{931ADE83-F1E3-4B9C-A7F1-B39637FDB074}" dt="2025-08-19T12:23:58.868" v="136" actId="47"/>
        <pc:sldMkLst>
          <pc:docMk/>
          <pc:sldMk cId="2498169196" sldId="312"/>
        </pc:sldMkLst>
      </pc:sldChg>
      <pc:sldChg chg="add del">
        <pc:chgData name="Bastiaan van Loenen" userId="62b08433-d99b-45f3-a436-f0551aef45c7" providerId="ADAL" clId="{931ADE83-F1E3-4B9C-A7F1-B39637FDB074}" dt="2025-08-19T12:24:09.583" v="138" actId="47"/>
        <pc:sldMkLst>
          <pc:docMk/>
          <pc:sldMk cId="4142566357" sldId="312"/>
        </pc:sldMkLst>
      </pc:sldChg>
    </pc:docChg>
  </pc:docChgLst>
  <pc:docChgLst>
    <pc:chgData name="Bastiaan van Loenen" userId="62b08433-d99b-45f3-a436-f0551aef45c7" providerId="ADAL" clId="{AE2754CB-E8D0-47E3-B15B-A8BF93CD7B5D}"/>
    <pc:docChg chg="addSld delSld modSld">
      <pc:chgData name="Bastiaan van Loenen" userId="62b08433-d99b-45f3-a436-f0551aef45c7" providerId="ADAL" clId="{AE2754CB-E8D0-47E3-B15B-A8BF93CD7B5D}" dt="2025-08-19T12:07:50.030" v="9" actId="729"/>
      <pc:docMkLst>
        <pc:docMk/>
      </pc:docMkLst>
      <pc:sldChg chg="modNotesTx">
        <pc:chgData name="Bastiaan van Loenen" userId="62b08433-d99b-45f3-a436-f0551aef45c7" providerId="ADAL" clId="{AE2754CB-E8D0-47E3-B15B-A8BF93CD7B5D}" dt="2025-08-19T12:02:54.591" v="0" actId="6549"/>
        <pc:sldMkLst>
          <pc:docMk/>
          <pc:sldMk cId="4261848161" sldId="256"/>
        </pc:sldMkLst>
      </pc:sldChg>
      <pc:sldChg chg="del">
        <pc:chgData name="Bastiaan van Loenen" userId="62b08433-d99b-45f3-a436-f0551aef45c7" providerId="ADAL" clId="{AE2754CB-E8D0-47E3-B15B-A8BF93CD7B5D}" dt="2025-08-19T12:07:37.845" v="8" actId="47"/>
        <pc:sldMkLst>
          <pc:docMk/>
          <pc:sldMk cId="2156402854" sldId="277"/>
        </pc:sldMkLst>
      </pc:sldChg>
      <pc:sldChg chg="del">
        <pc:chgData name="Bastiaan van Loenen" userId="62b08433-d99b-45f3-a436-f0551aef45c7" providerId="ADAL" clId="{AE2754CB-E8D0-47E3-B15B-A8BF93CD7B5D}" dt="2025-08-19T12:07:37.845" v="8" actId="47"/>
        <pc:sldMkLst>
          <pc:docMk/>
          <pc:sldMk cId="145002677" sldId="278"/>
        </pc:sldMkLst>
      </pc:sldChg>
      <pc:sldChg chg="del">
        <pc:chgData name="Bastiaan van Loenen" userId="62b08433-d99b-45f3-a436-f0551aef45c7" providerId="ADAL" clId="{AE2754CB-E8D0-47E3-B15B-A8BF93CD7B5D}" dt="2025-08-19T12:07:08.636" v="7" actId="47"/>
        <pc:sldMkLst>
          <pc:docMk/>
          <pc:sldMk cId="2609842218" sldId="290"/>
        </pc:sldMkLst>
      </pc:sldChg>
      <pc:sldChg chg="del">
        <pc:chgData name="Bastiaan van Loenen" userId="62b08433-d99b-45f3-a436-f0551aef45c7" providerId="ADAL" clId="{AE2754CB-E8D0-47E3-B15B-A8BF93CD7B5D}" dt="2025-08-19T12:07:37.845" v="8" actId="47"/>
        <pc:sldMkLst>
          <pc:docMk/>
          <pc:sldMk cId="1220112070" sldId="291"/>
        </pc:sldMkLst>
      </pc:sldChg>
      <pc:sldChg chg="del">
        <pc:chgData name="Bastiaan van Loenen" userId="62b08433-d99b-45f3-a436-f0551aef45c7" providerId="ADAL" clId="{AE2754CB-E8D0-47E3-B15B-A8BF93CD7B5D}" dt="2025-08-19T12:07:37.845" v="8" actId="47"/>
        <pc:sldMkLst>
          <pc:docMk/>
          <pc:sldMk cId="1513525102" sldId="294"/>
        </pc:sldMkLst>
      </pc:sldChg>
      <pc:sldChg chg="del">
        <pc:chgData name="Bastiaan van Loenen" userId="62b08433-d99b-45f3-a436-f0551aef45c7" providerId="ADAL" clId="{AE2754CB-E8D0-47E3-B15B-A8BF93CD7B5D}" dt="2025-08-19T12:07:37.845" v="8" actId="47"/>
        <pc:sldMkLst>
          <pc:docMk/>
          <pc:sldMk cId="2181694544" sldId="298"/>
        </pc:sldMkLst>
      </pc:sldChg>
      <pc:sldChg chg="del">
        <pc:chgData name="Bastiaan van Loenen" userId="62b08433-d99b-45f3-a436-f0551aef45c7" providerId="ADAL" clId="{AE2754CB-E8D0-47E3-B15B-A8BF93CD7B5D}" dt="2025-08-19T12:07:37.845" v="8" actId="47"/>
        <pc:sldMkLst>
          <pc:docMk/>
          <pc:sldMk cId="2414102523" sldId="299"/>
        </pc:sldMkLst>
      </pc:sldChg>
      <pc:sldChg chg="del">
        <pc:chgData name="Bastiaan van Loenen" userId="62b08433-d99b-45f3-a436-f0551aef45c7" providerId="ADAL" clId="{AE2754CB-E8D0-47E3-B15B-A8BF93CD7B5D}" dt="2025-08-19T12:06:49.324" v="6" actId="47"/>
        <pc:sldMkLst>
          <pc:docMk/>
          <pc:sldMk cId="876019585" sldId="301"/>
        </pc:sldMkLst>
      </pc:sldChg>
      <pc:sldChg chg="add mod modShow">
        <pc:chgData name="Bastiaan van Loenen" userId="62b08433-d99b-45f3-a436-f0551aef45c7" providerId="ADAL" clId="{AE2754CB-E8D0-47E3-B15B-A8BF93CD7B5D}" dt="2025-08-19T12:05:46.128" v="3" actId="729"/>
        <pc:sldMkLst>
          <pc:docMk/>
          <pc:sldMk cId="2134702351" sldId="306"/>
        </pc:sldMkLst>
      </pc:sldChg>
      <pc:sldChg chg="del">
        <pc:chgData name="Bastiaan van Loenen" userId="62b08433-d99b-45f3-a436-f0551aef45c7" providerId="ADAL" clId="{AE2754CB-E8D0-47E3-B15B-A8BF93CD7B5D}" dt="2025-08-19T12:04:15.119" v="1" actId="47"/>
        <pc:sldMkLst>
          <pc:docMk/>
          <pc:sldMk cId="2168733613" sldId="306"/>
        </pc:sldMkLst>
      </pc:sldChg>
      <pc:sldChg chg="add mod modShow">
        <pc:chgData name="Bastiaan van Loenen" userId="62b08433-d99b-45f3-a436-f0551aef45c7" providerId="ADAL" clId="{AE2754CB-E8D0-47E3-B15B-A8BF93CD7B5D}" dt="2025-08-19T12:07:50.030" v="9" actId="729"/>
        <pc:sldMkLst>
          <pc:docMk/>
          <pc:sldMk cId="1674622276" sldId="307"/>
        </pc:sldMkLst>
      </pc:sldChg>
      <pc:sldChg chg="add mod modShow">
        <pc:chgData name="Bastiaan van Loenen" userId="62b08433-d99b-45f3-a436-f0551aef45c7" providerId="ADAL" clId="{AE2754CB-E8D0-47E3-B15B-A8BF93CD7B5D}" dt="2025-08-19T12:07:50.030" v="9" actId="729"/>
        <pc:sldMkLst>
          <pc:docMk/>
          <pc:sldMk cId="4079577774" sldId="308"/>
        </pc:sldMkLst>
      </pc:sldChg>
      <pc:sldChg chg="add mod modShow">
        <pc:chgData name="Bastiaan van Loenen" userId="62b08433-d99b-45f3-a436-f0551aef45c7" providerId="ADAL" clId="{AE2754CB-E8D0-47E3-B15B-A8BF93CD7B5D}" dt="2025-08-19T12:07:50.030" v="9" actId="729"/>
        <pc:sldMkLst>
          <pc:docMk/>
          <pc:sldMk cId="1487349516" sldId="309"/>
        </pc:sldMkLst>
      </pc:sldChg>
    </pc:docChg>
  </pc:docChgLst>
  <pc:docChgLst>
    <pc:chgData name="Bastiaan van Loenen" userId="S::bvanloenen@tudelft.nl::62b08433-d99b-45f3-a436-f0551aef45c7" providerId="AD" clId="Web-{9AF58F56-7FC0-4384-BBC9-2A47CEA8FDEB}"/>
    <pc:docChg chg="modSld">
      <pc:chgData name="Bastiaan van Loenen" userId="S::bvanloenen@tudelft.nl::62b08433-d99b-45f3-a436-f0551aef45c7" providerId="AD" clId="Web-{9AF58F56-7FC0-4384-BBC9-2A47CEA8FDEB}" dt="2025-03-04T10:18:34.958" v="9" actId="14100"/>
      <pc:docMkLst>
        <pc:docMk/>
      </pc:docMkLst>
      <pc:sldChg chg="addSp delSp modSp">
        <pc:chgData name="Bastiaan van Loenen" userId="S::bvanloenen@tudelft.nl::62b08433-d99b-45f3-a436-f0551aef45c7" providerId="AD" clId="Web-{9AF58F56-7FC0-4384-BBC9-2A47CEA8FDEB}" dt="2025-03-04T10:18:34.958" v="9" actId="14100"/>
        <pc:sldMkLst>
          <pc:docMk/>
          <pc:sldMk cId="145002677" sldId="278"/>
        </pc:sldMkLst>
      </pc:sldChg>
    </pc:docChg>
  </pc:docChgLst>
  <pc:docChgLst>
    <pc:chgData name="Frederika Welle Donker" userId="ab2b9e05-8818-486d-b833-36264efc38d9" providerId="ADAL" clId="{6E176A58-9B85-0F42-AE6F-BA34E2235479}"/>
    <pc:docChg chg="delSld">
      <pc:chgData name="Frederika Welle Donker" userId="ab2b9e05-8818-486d-b833-36264efc38d9" providerId="ADAL" clId="{6E176A58-9B85-0F42-AE6F-BA34E2235479}" dt="2025-02-26T11:58:07.636" v="5" actId="2696"/>
      <pc:docMkLst>
        <pc:docMk/>
      </pc:docMkLst>
      <pc:sldChg chg="del">
        <pc:chgData name="Frederika Welle Donker" userId="ab2b9e05-8818-486d-b833-36264efc38d9" providerId="ADAL" clId="{6E176A58-9B85-0F42-AE6F-BA34E2235479}" dt="2025-02-26T11:56:05.568" v="0" actId="2696"/>
        <pc:sldMkLst>
          <pc:docMk/>
          <pc:sldMk cId="160988768" sldId="285"/>
        </pc:sldMkLst>
      </pc:sldChg>
      <pc:sldChg chg="del">
        <pc:chgData name="Frederika Welle Donker" userId="ab2b9e05-8818-486d-b833-36264efc38d9" providerId="ADAL" clId="{6E176A58-9B85-0F42-AE6F-BA34E2235479}" dt="2025-02-26T11:58:07.636" v="5" actId="2696"/>
        <pc:sldMkLst>
          <pc:docMk/>
          <pc:sldMk cId="2170903860" sldId="295"/>
        </pc:sldMkLst>
      </pc:sldChg>
      <pc:sldChg chg="del">
        <pc:chgData name="Frederika Welle Donker" userId="ab2b9e05-8818-486d-b833-36264efc38d9" providerId="ADAL" clId="{6E176A58-9B85-0F42-AE6F-BA34E2235479}" dt="2025-02-26T11:57:27.782" v="3" actId="2696"/>
        <pc:sldMkLst>
          <pc:docMk/>
          <pc:sldMk cId="2630950523" sldId="302"/>
        </pc:sldMkLst>
      </pc:sldChg>
      <pc:sldChg chg="del">
        <pc:chgData name="Frederika Welle Donker" userId="ab2b9e05-8818-486d-b833-36264efc38d9" providerId="ADAL" clId="{6E176A58-9B85-0F42-AE6F-BA34E2235479}" dt="2025-02-26T11:57:28.813" v="4" actId="2696"/>
        <pc:sldMkLst>
          <pc:docMk/>
          <pc:sldMk cId="3431499079" sldId="303"/>
        </pc:sldMkLst>
      </pc:sldChg>
      <pc:sldChg chg="del">
        <pc:chgData name="Frederika Welle Donker" userId="ab2b9e05-8818-486d-b833-36264efc38d9" providerId="ADAL" clId="{6E176A58-9B85-0F42-AE6F-BA34E2235479}" dt="2025-02-26T11:56:16.090" v="1" actId="2696"/>
        <pc:sldMkLst>
          <pc:docMk/>
          <pc:sldMk cId="2261668747" sldId="304"/>
        </pc:sldMkLst>
      </pc:sldChg>
      <pc:sldChg chg="del">
        <pc:chgData name="Frederika Welle Donker" userId="ab2b9e05-8818-486d-b833-36264efc38d9" providerId="ADAL" clId="{6E176A58-9B85-0F42-AE6F-BA34E2235479}" dt="2025-02-26T11:56:38.452" v="2" actId="2696"/>
        <pc:sldMkLst>
          <pc:docMk/>
          <pc:sldMk cId="1214108977" sldId="306"/>
        </pc:sldMkLst>
      </pc:sldChg>
    </pc:docChg>
  </pc:docChgLst>
  <pc:docChgLst>
    <pc:chgData name="Bastiaan van Loenen" userId="S::bvanloenen@tudelft.nl::62b08433-d99b-45f3-a436-f0551aef45c7" providerId="AD" clId="Web-{AEDE0E9A-BED0-4696-9313-0D20ED25AE47}"/>
    <pc:docChg chg="modSld">
      <pc:chgData name="Bastiaan van Loenen" userId="S::bvanloenen@tudelft.nl::62b08433-d99b-45f3-a436-f0551aef45c7" providerId="AD" clId="Web-{AEDE0E9A-BED0-4696-9313-0D20ED25AE47}" dt="2025-08-25T15:41:59.736" v="2" actId="20577"/>
      <pc:docMkLst>
        <pc:docMk/>
      </pc:docMkLst>
      <pc:sldChg chg="modSp">
        <pc:chgData name="Bastiaan van Loenen" userId="S::bvanloenen@tudelft.nl::62b08433-d99b-45f3-a436-f0551aef45c7" providerId="AD" clId="Web-{AEDE0E9A-BED0-4696-9313-0D20ED25AE47}" dt="2025-08-25T15:41:59.736" v="2" actId="20577"/>
        <pc:sldMkLst>
          <pc:docMk/>
          <pc:sldMk cId="3402408279" sldId="261"/>
        </pc:sldMkLst>
        <pc:spChg chg="mod">
          <ac:chgData name="Bastiaan van Loenen" userId="S::bvanloenen@tudelft.nl::62b08433-d99b-45f3-a436-f0551aef45c7" providerId="AD" clId="Web-{AEDE0E9A-BED0-4696-9313-0D20ED25AE47}" dt="2025-08-25T15:41:59.736" v="2" actId="20577"/>
          <ac:spMkLst>
            <pc:docMk/>
            <pc:sldMk cId="3402408279" sldId="261"/>
            <ac:spMk id="10" creationId="{6608443A-6E7A-8A0F-F88F-AF627E4AB111}"/>
          </ac:spMkLst>
        </pc:spChg>
      </pc:sldChg>
      <pc:sldChg chg="modSp">
        <pc:chgData name="Bastiaan van Loenen" userId="S::bvanloenen@tudelft.nl::62b08433-d99b-45f3-a436-f0551aef45c7" providerId="AD" clId="Web-{AEDE0E9A-BED0-4696-9313-0D20ED25AE47}" dt="2025-08-25T15:41:56.924" v="1" actId="20577"/>
        <pc:sldMkLst>
          <pc:docMk/>
          <pc:sldMk cId="1377347469" sldId="268"/>
        </pc:sldMkLst>
        <pc:spChg chg="mod">
          <ac:chgData name="Bastiaan van Loenen" userId="S::bvanloenen@tudelft.nl::62b08433-d99b-45f3-a436-f0551aef45c7" providerId="AD" clId="Web-{AEDE0E9A-BED0-4696-9313-0D20ED25AE47}" dt="2025-08-25T15:41:56.924" v="1" actId="20577"/>
          <ac:spMkLst>
            <pc:docMk/>
            <pc:sldMk cId="1377347469" sldId="268"/>
            <ac:spMk id="10" creationId="{6608443A-6E7A-8A0F-F88F-AF627E4AB111}"/>
          </ac:spMkLst>
        </pc:spChg>
      </pc:sldChg>
    </pc:docChg>
  </pc:docChgLst>
  <pc:docChgLst>
    <pc:chgData name="Bastiaan van Loenen" userId="62b08433-d99b-45f3-a436-f0551aef45c7" providerId="ADAL" clId="{A23C232B-06A4-4853-B3CD-499CC6900C97}"/>
    <pc:docChg chg="undo redo custSel addSld delSld modSld">
      <pc:chgData name="Bastiaan van Loenen" userId="62b08433-d99b-45f3-a436-f0551aef45c7" providerId="ADAL" clId="{A23C232B-06A4-4853-B3CD-499CC6900C97}" dt="2025-03-03T13:33:53.293" v="316" actId="20577"/>
      <pc:docMkLst>
        <pc:docMk/>
      </pc:docMkLst>
      <pc:sldChg chg="modSp mod modAnim">
        <pc:chgData name="Bastiaan van Loenen" userId="62b08433-d99b-45f3-a436-f0551aef45c7" providerId="ADAL" clId="{A23C232B-06A4-4853-B3CD-499CC6900C97}" dt="2025-03-03T13:27:15.012" v="272" actId="1076"/>
        <pc:sldMkLst>
          <pc:docMk/>
          <pc:sldMk cId="3701797832" sldId="273"/>
        </pc:sldMkLst>
      </pc:sldChg>
      <pc:sldChg chg="modAnim">
        <pc:chgData name="Bastiaan van Loenen" userId="62b08433-d99b-45f3-a436-f0551aef45c7" providerId="ADAL" clId="{A23C232B-06A4-4853-B3CD-499CC6900C97}" dt="2025-03-03T13:27:57.121" v="278"/>
        <pc:sldMkLst>
          <pc:docMk/>
          <pc:sldMk cId="3998571308" sldId="274"/>
        </pc:sldMkLst>
      </pc:sldChg>
      <pc:sldChg chg="modNotesTx">
        <pc:chgData name="Bastiaan van Loenen" userId="62b08433-d99b-45f3-a436-f0551aef45c7" providerId="ADAL" clId="{A23C232B-06A4-4853-B3CD-499CC6900C97}" dt="2025-03-03T13:33:53.293" v="316" actId="20577"/>
        <pc:sldMkLst>
          <pc:docMk/>
          <pc:sldMk cId="2156402854" sldId="277"/>
        </pc:sldMkLst>
      </pc:sldChg>
      <pc:sldChg chg="delSp modSp mod delAnim modAnim modShow">
        <pc:chgData name="Bastiaan van Loenen" userId="62b08433-d99b-45f3-a436-f0551aef45c7" providerId="ADAL" clId="{A23C232B-06A4-4853-B3CD-499CC6900C97}" dt="2025-03-03T13:24:27.099" v="122" actId="1076"/>
        <pc:sldMkLst>
          <pc:docMk/>
          <pc:sldMk cId="1754682063" sldId="284"/>
        </pc:sldMkLst>
      </pc:sldChg>
      <pc:sldChg chg="modSp modAnim">
        <pc:chgData name="Bastiaan van Loenen" userId="62b08433-d99b-45f3-a436-f0551aef45c7" providerId="ADAL" clId="{A23C232B-06A4-4853-B3CD-499CC6900C97}" dt="2025-03-03T13:18:02.590" v="31" actId="20577"/>
        <pc:sldMkLst>
          <pc:docMk/>
          <pc:sldMk cId="3223525101" sldId="286"/>
        </pc:sldMkLst>
      </pc:sldChg>
      <pc:sldChg chg="mod modShow">
        <pc:chgData name="Bastiaan van Loenen" userId="62b08433-d99b-45f3-a436-f0551aef45c7" providerId="ADAL" clId="{A23C232B-06A4-4853-B3CD-499CC6900C97}" dt="2025-03-03T13:18:53.155" v="32" actId="729"/>
        <pc:sldMkLst>
          <pc:docMk/>
          <pc:sldMk cId="4191402716" sldId="289"/>
        </pc:sldMkLst>
      </pc:sldChg>
      <pc:sldChg chg="del">
        <pc:chgData name="Bastiaan van Loenen" userId="62b08433-d99b-45f3-a436-f0551aef45c7" providerId="ADAL" clId="{A23C232B-06A4-4853-B3CD-499CC6900C97}" dt="2025-03-03T13:19:36.516" v="33" actId="2696"/>
        <pc:sldMkLst>
          <pc:docMk/>
          <pc:sldMk cId="2134702351" sldId="290"/>
        </pc:sldMkLst>
      </pc:sldChg>
      <pc:sldChg chg="add mod modShow">
        <pc:chgData name="Bastiaan van Loenen" userId="62b08433-d99b-45f3-a436-f0551aef45c7" providerId="ADAL" clId="{A23C232B-06A4-4853-B3CD-499CC6900C97}" dt="2025-03-03T13:20:17.127" v="35" actId="729"/>
        <pc:sldMkLst>
          <pc:docMk/>
          <pc:sldMk cId="2609842218" sldId="290"/>
        </pc:sldMkLst>
      </pc:sldChg>
      <pc:sldChg chg="modSp add mod">
        <pc:chgData name="Bastiaan van Loenen" userId="62b08433-d99b-45f3-a436-f0551aef45c7" providerId="ADAL" clId="{A23C232B-06A4-4853-B3CD-499CC6900C97}" dt="2025-03-03T13:23:05.044" v="50" actId="20577"/>
        <pc:sldMkLst>
          <pc:docMk/>
          <pc:sldMk cId="1220112070" sldId="291"/>
        </pc:sldMkLst>
      </pc:sldChg>
      <pc:sldChg chg="del">
        <pc:chgData name="Bastiaan van Loenen" userId="62b08433-d99b-45f3-a436-f0551aef45c7" providerId="ADAL" clId="{A23C232B-06A4-4853-B3CD-499CC6900C97}" dt="2025-03-03T13:21:47.985" v="36" actId="2696"/>
        <pc:sldMkLst>
          <pc:docMk/>
          <pc:sldMk cId="1674622276" sldId="291"/>
        </pc:sldMkLst>
      </pc:sldChg>
      <pc:sldChg chg="modSp add">
        <pc:chgData name="Bastiaan van Loenen" userId="62b08433-d99b-45f3-a436-f0551aef45c7" providerId="ADAL" clId="{A23C232B-06A4-4853-B3CD-499CC6900C97}" dt="2025-03-03T13:28:34.716" v="283" actId="20577"/>
        <pc:sldMkLst>
          <pc:docMk/>
          <pc:sldMk cId="2181694544" sldId="298"/>
        </pc:sldMkLst>
      </pc:sldChg>
      <pc:sldChg chg="del">
        <pc:chgData name="Bastiaan van Loenen" userId="62b08433-d99b-45f3-a436-f0551aef45c7" providerId="ADAL" clId="{A23C232B-06A4-4853-B3CD-499CC6900C97}" dt="2025-03-03T13:21:47.985" v="36" actId="2696"/>
        <pc:sldMkLst>
          <pc:docMk/>
          <pc:sldMk cId="4079577774" sldId="298"/>
        </pc:sldMkLst>
      </pc:sldChg>
      <pc:sldChg chg="delSp del mod">
        <pc:chgData name="Bastiaan van Loenen" userId="62b08433-d99b-45f3-a436-f0551aef45c7" providerId="ADAL" clId="{A23C232B-06A4-4853-B3CD-499CC6900C97}" dt="2025-03-03T13:21:47.985" v="36" actId="2696"/>
        <pc:sldMkLst>
          <pc:docMk/>
          <pc:sldMk cId="1487349516" sldId="299"/>
        </pc:sldMkLst>
      </pc:sldChg>
      <pc:sldChg chg="add">
        <pc:chgData name="Bastiaan van Loenen" userId="62b08433-d99b-45f3-a436-f0551aef45c7" providerId="ADAL" clId="{A23C232B-06A4-4853-B3CD-499CC6900C97}" dt="2025-03-03T13:22:12.621" v="37"/>
        <pc:sldMkLst>
          <pc:docMk/>
          <pc:sldMk cId="2414102523" sldId="299"/>
        </pc:sldMkLst>
      </pc:sldChg>
      <pc:sldChg chg="delSp mod delAnim">
        <pc:chgData name="Bastiaan van Loenen" userId="62b08433-d99b-45f3-a436-f0551aef45c7" providerId="ADAL" clId="{A23C232B-06A4-4853-B3CD-499CC6900C97}" dt="2025-03-03T12:19:10.134" v="3" actId="478"/>
        <pc:sldMkLst>
          <pc:docMk/>
          <pc:sldMk cId="3384638306" sldId="305"/>
        </pc:sldMkLst>
      </pc:sldChg>
      <pc:sldChg chg="add">
        <pc:chgData name="Bastiaan van Loenen" userId="62b08433-d99b-45f3-a436-f0551aef45c7" providerId="ADAL" clId="{A23C232B-06A4-4853-B3CD-499CC6900C97}" dt="2025-03-03T13:23:45.603" v="53"/>
        <pc:sldMkLst>
          <pc:docMk/>
          <pc:sldMk cId="2168733613"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A72F9-FEF1-4DF2-8754-ACECD8FE17D6}" type="datetimeFigureOut">
              <a:rPr lang="en-GB" smtClean="0"/>
              <a:t>25/08/2025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57A9D-D0B0-4219-9438-CCF8AD262661}" type="slidenum">
              <a:rPr lang="en-GB" smtClean="0"/>
              <a:t>‹#›</a:t>
            </a:fld>
            <a:endParaRPr lang="en-GB"/>
          </a:p>
        </p:txBody>
      </p:sp>
    </p:spTree>
    <p:extLst>
      <p:ext uri="{BB962C8B-B14F-4D97-AF65-F5344CB8AC3E}">
        <p14:creationId xmlns:p14="http://schemas.microsoft.com/office/powerpoint/2010/main" val="415963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69357A9D-D0B0-4219-9438-CCF8AD262661}" type="slidenum">
              <a:rPr lang="en-GB" smtClean="0"/>
              <a:t>3</a:t>
            </a:fld>
            <a:endParaRPr lang="en-GB"/>
          </a:p>
        </p:txBody>
      </p:sp>
    </p:spTree>
    <p:extLst>
      <p:ext uri="{BB962C8B-B14F-4D97-AF65-F5344CB8AC3E}">
        <p14:creationId xmlns:p14="http://schemas.microsoft.com/office/powerpoint/2010/main" val="111235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Gaan we jullie werkelijk telefoongebruik vergelijken met jullie inschattingen op jullie datakaart. </a:t>
            </a:r>
            <a:r>
              <a:rPr lang="nl-NL" sz="1800">
                <a:effectLst/>
                <a:latin typeface="Aptos" panose="020B0004020202020204" pitchFamily="34" charset="0"/>
                <a:ea typeface="Times New Roman" panose="02020603050405020304" pitchFamily="18" charset="0"/>
                <a:cs typeface="Times New Roman" panose="02020603050405020304" pitchFamily="18" charset="0"/>
              </a:rPr>
              <a:t>Voor de volgende sessie willen we graag dat je je eigen telefoon meeneemt naar de les. We laten je dan zien hoe je het dataverbruik van je telefoon kunt controleren en hoe dit zich verhoudt tot je eigen inschatting van vandaag. Geen zorgen voor degenen die geen eigen telefoon hebben, maar wel een tablet thuis. Vraag je ouders om de Schermtijd app te activeren op je iPhone of iPad, of de Digitaal Welzijn app op je Android telefoon of tablet. Als je je telefoon of tablet niet mee kunt nemen naar de les, schrijf dan de data van de app op je telefoon of tablet. We hebben een instructiekaart gemaakt waarop staat hoe je de apps kan activeren, en welke data je kan opschrijven als je geen telefoon kan meenemen. OOK ALS JE WEL EEN TELEFOON MEE KAN NEMEN, VUL DAN ALVAST DIE DATA IN. </a:t>
            </a:r>
            <a:endParaRPr lang="nl-NL"/>
          </a:p>
        </p:txBody>
      </p:sp>
      <p:sp>
        <p:nvSpPr>
          <p:cNvPr id="4" name="Slide Number Placeholder 3"/>
          <p:cNvSpPr>
            <a:spLocks noGrp="1"/>
          </p:cNvSpPr>
          <p:nvPr>
            <p:ph type="sldNum" sz="quarter" idx="5"/>
          </p:nvPr>
        </p:nvSpPr>
        <p:spPr/>
        <p:txBody>
          <a:bodyPr/>
          <a:lstStyle/>
          <a:p>
            <a:fld id="{69357A9D-D0B0-4219-9438-CCF8AD262661}" type="slidenum">
              <a:rPr lang="en-GB" smtClean="0"/>
              <a:t>33</a:t>
            </a:fld>
            <a:endParaRPr lang="en-GB"/>
          </a:p>
        </p:txBody>
      </p:sp>
    </p:spTree>
    <p:extLst>
      <p:ext uri="{BB962C8B-B14F-4D97-AF65-F5344CB8AC3E}">
        <p14:creationId xmlns:p14="http://schemas.microsoft.com/office/powerpoint/2010/main" val="330858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We willen graag weten wat jullie van vandaag vonden. Kunnen jullie ons evaluatieformulier invullen? Voor de open vragen, hou je antwoorden kort. En probeer netjes te schrijven</a:t>
            </a:r>
          </a:p>
        </p:txBody>
      </p:sp>
      <p:sp>
        <p:nvSpPr>
          <p:cNvPr id="4" name="Slide Number Placeholder 3"/>
          <p:cNvSpPr>
            <a:spLocks noGrp="1"/>
          </p:cNvSpPr>
          <p:nvPr>
            <p:ph type="sldNum" sz="quarter" idx="5"/>
          </p:nvPr>
        </p:nvSpPr>
        <p:spPr/>
        <p:txBody>
          <a:bodyPr/>
          <a:lstStyle/>
          <a:p>
            <a:fld id="{69357A9D-D0B0-4219-9438-CCF8AD262661}" type="slidenum">
              <a:rPr lang="en-GB" smtClean="0"/>
              <a:t>34</a:t>
            </a:fld>
            <a:endParaRPr lang="en-GB"/>
          </a:p>
        </p:txBody>
      </p:sp>
    </p:spTree>
    <p:extLst>
      <p:ext uri="{BB962C8B-B14F-4D97-AF65-F5344CB8AC3E}">
        <p14:creationId xmlns:p14="http://schemas.microsoft.com/office/powerpoint/2010/main" val="61590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Vandaag gaan we jullie uitleggen wat data is en wat je er mee kan doen</a:t>
            </a:r>
          </a:p>
        </p:txBody>
      </p:sp>
      <p:sp>
        <p:nvSpPr>
          <p:cNvPr id="4" name="Slide Number Placeholder 3"/>
          <p:cNvSpPr>
            <a:spLocks noGrp="1"/>
          </p:cNvSpPr>
          <p:nvPr>
            <p:ph type="sldNum" sz="quarter" idx="5"/>
          </p:nvPr>
        </p:nvSpPr>
        <p:spPr/>
        <p:txBody>
          <a:bodyPr/>
          <a:lstStyle/>
          <a:p>
            <a:fld id="{69357A9D-D0B0-4219-9438-CCF8AD262661}" type="slidenum">
              <a:rPr lang="en-GB" smtClean="0"/>
              <a:t>4</a:t>
            </a:fld>
            <a:endParaRPr lang="en-GB"/>
          </a:p>
        </p:txBody>
      </p:sp>
    </p:spTree>
    <p:extLst>
      <p:ext uri="{BB962C8B-B14F-4D97-AF65-F5344CB8AC3E}">
        <p14:creationId xmlns:p14="http://schemas.microsoft.com/office/powerpoint/2010/main" val="39163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Maar weten jullie eigenlijk wel wat data is?</a:t>
            </a:r>
          </a:p>
        </p:txBody>
      </p:sp>
      <p:sp>
        <p:nvSpPr>
          <p:cNvPr id="4" name="Slide Number Placeholder 3"/>
          <p:cNvSpPr>
            <a:spLocks noGrp="1"/>
          </p:cNvSpPr>
          <p:nvPr>
            <p:ph type="sldNum" sz="quarter" idx="5"/>
          </p:nvPr>
        </p:nvSpPr>
        <p:spPr/>
        <p:txBody>
          <a:bodyPr/>
          <a:lstStyle/>
          <a:p>
            <a:fld id="{69357A9D-D0B0-4219-9438-CCF8AD262661}" type="slidenum">
              <a:rPr lang="en-GB" smtClean="0"/>
              <a:t>6</a:t>
            </a:fld>
            <a:endParaRPr lang="en-GB"/>
          </a:p>
        </p:txBody>
      </p:sp>
    </p:spTree>
    <p:extLst>
      <p:ext uri="{BB962C8B-B14F-4D97-AF65-F5344CB8AC3E}">
        <p14:creationId xmlns:p14="http://schemas.microsoft.com/office/powerpoint/2010/main" val="248474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Data is een verzameling van allerlei feitjes en kan van alles uit bestaan, van cijfers tot meetgegevens maar ook woorden of stukjes tekst. Het leuke van data is dat data zelf nog niet veel zegt. Maar als je data gaat sorteren en combineren, kan je dat gebruiken om analyses van te maken zodat we nieuwe dingen kunnen leren of nieuwe inzichten kunnen krijgen. Al die stukjes data vormen dus de bouwstenen van informatie en van kennis. Zie het maar als stukjes lego. Gooi alle blokjes op een hoop, dan kan je niet zoveel. Ga je de blokjes eerst sorteren, dan zie je wat je hebt en wat je er mee zou kunnen doen. Je kan met de blokjes al kleine dingen bouwen, nieuwe informatie opdoen over hoe iets er uit moet zien. Maar het wordt nog leuker als die informatie weer samenvoegt om er iets groters van te maken.  </a:t>
            </a:r>
          </a:p>
        </p:txBody>
      </p:sp>
      <p:sp>
        <p:nvSpPr>
          <p:cNvPr id="4" name="Slide Number Placeholder 3"/>
          <p:cNvSpPr>
            <a:spLocks noGrp="1"/>
          </p:cNvSpPr>
          <p:nvPr>
            <p:ph type="sldNum" sz="quarter" idx="5"/>
          </p:nvPr>
        </p:nvSpPr>
        <p:spPr/>
        <p:txBody>
          <a:bodyPr/>
          <a:lstStyle/>
          <a:p>
            <a:fld id="{69357A9D-D0B0-4219-9438-CCF8AD262661}" type="slidenum">
              <a:rPr lang="en-GB" smtClean="0"/>
              <a:t>7</a:t>
            </a:fld>
            <a:endParaRPr lang="en-GB"/>
          </a:p>
        </p:txBody>
      </p:sp>
    </p:spTree>
    <p:extLst>
      <p:ext uri="{BB962C8B-B14F-4D97-AF65-F5344CB8AC3E}">
        <p14:creationId xmlns:p14="http://schemas.microsoft.com/office/powerpoint/2010/main" val="29967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nl-NL"/>
          </a:p>
        </p:txBody>
      </p:sp>
      <p:sp>
        <p:nvSpPr>
          <p:cNvPr id="4" name="Slide Number Placeholder 3"/>
          <p:cNvSpPr>
            <a:spLocks noGrp="1"/>
          </p:cNvSpPr>
          <p:nvPr>
            <p:ph type="sldNum" sz="quarter" idx="5"/>
          </p:nvPr>
        </p:nvSpPr>
        <p:spPr/>
        <p:txBody>
          <a:bodyPr/>
          <a:lstStyle/>
          <a:p>
            <a:fld id="{69357A9D-D0B0-4219-9438-CCF8AD262661}" type="slidenum">
              <a:rPr lang="en-GB" smtClean="0"/>
              <a:t>8</a:t>
            </a:fld>
            <a:endParaRPr lang="en-GB"/>
          </a:p>
        </p:txBody>
      </p:sp>
    </p:spTree>
    <p:extLst>
      <p:ext uri="{BB962C8B-B14F-4D97-AF65-F5344CB8AC3E}">
        <p14:creationId xmlns:p14="http://schemas.microsoft.com/office/powerpoint/2010/main" val="281738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69357A9D-D0B0-4219-9438-CCF8AD262661}" type="slidenum">
              <a:rPr lang="en-GB" smtClean="0"/>
              <a:t>15</a:t>
            </a:fld>
            <a:endParaRPr lang="en-GB"/>
          </a:p>
        </p:txBody>
      </p:sp>
    </p:spTree>
    <p:extLst>
      <p:ext uri="{BB962C8B-B14F-4D97-AF65-F5344CB8AC3E}">
        <p14:creationId xmlns:p14="http://schemas.microsoft.com/office/powerpoint/2010/main" val="303243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Vraag aan de kinderen welke spelletjes ze hebben opgeschreven. Afhankelijk van wat ze roepen, wijs een hoek van het klaslokaal toe aan de 4 meest genoemde spelletjes. Als iedereen hetzelfde spelletje roept, wijs dan hoeken toe aan favoriete videokanaal of chatgroep.</a:t>
            </a:r>
          </a:p>
        </p:txBody>
      </p:sp>
      <p:sp>
        <p:nvSpPr>
          <p:cNvPr id="4" name="Slide Number Placeholder 3"/>
          <p:cNvSpPr>
            <a:spLocks noGrp="1"/>
          </p:cNvSpPr>
          <p:nvPr>
            <p:ph type="sldNum" sz="quarter" idx="5"/>
          </p:nvPr>
        </p:nvSpPr>
        <p:spPr/>
        <p:txBody>
          <a:bodyPr/>
          <a:lstStyle/>
          <a:p>
            <a:fld id="{69357A9D-D0B0-4219-9438-CCF8AD262661}" type="slidenum">
              <a:rPr lang="en-GB" smtClean="0"/>
              <a:t>25</a:t>
            </a:fld>
            <a:endParaRPr lang="en-GB"/>
          </a:p>
        </p:txBody>
      </p:sp>
    </p:spTree>
    <p:extLst>
      <p:ext uri="{BB962C8B-B14F-4D97-AF65-F5344CB8AC3E}">
        <p14:creationId xmlns:p14="http://schemas.microsoft.com/office/powerpoint/2010/main" val="70495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Hier laten we de </a:t>
            </a:r>
            <a:r>
              <a:rPr lang="nl-NL" err="1"/>
              <a:t>wordcloud</a:t>
            </a:r>
            <a:r>
              <a:rPr lang="nl-NL"/>
              <a:t> van de spelletjes zien, incl. misspellingen</a:t>
            </a:r>
          </a:p>
        </p:txBody>
      </p:sp>
      <p:sp>
        <p:nvSpPr>
          <p:cNvPr id="4" name="Slide Number Placeholder 3"/>
          <p:cNvSpPr>
            <a:spLocks noGrp="1"/>
          </p:cNvSpPr>
          <p:nvPr>
            <p:ph type="sldNum" sz="quarter" idx="5"/>
          </p:nvPr>
        </p:nvSpPr>
        <p:spPr/>
        <p:txBody>
          <a:bodyPr/>
          <a:lstStyle/>
          <a:p>
            <a:fld id="{69357A9D-D0B0-4219-9438-CCF8AD262661}" type="slidenum">
              <a:rPr lang="en-GB" smtClean="0"/>
              <a:t>30</a:t>
            </a:fld>
            <a:endParaRPr lang="en-GB"/>
          </a:p>
        </p:txBody>
      </p:sp>
    </p:spTree>
    <p:extLst>
      <p:ext uri="{BB962C8B-B14F-4D97-AF65-F5344CB8AC3E}">
        <p14:creationId xmlns:p14="http://schemas.microsoft.com/office/powerpoint/2010/main" val="267371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69357A9D-D0B0-4219-9438-CCF8AD262661}" type="slidenum">
              <a:rPr lang="en-GB" smtClean="0"/>
              <a:t>31</a:t>
            </a:fld>
            <a:endParaRPr lang="en-GB"/>
          </a:p>
        </p:txBody>
      </p:sp>
    </p:spTree>
    <p:extLst>
      <p:ext uri="{BB962C8B-B14F-4D97-AF65-F5344CB8AC3E}">
        <p14:creationId xmlns:p14="http://schemas.microsoft.com/office/powerpoint/2010/main" val="3930362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082E-922C-1457-9417-C3B4CC22603D}"/>
              </a:ext>
            </a:extLst>
          </p:cNvPr>
          <p:cNvSpPr>
            <a:spLocks noGrp="1"/>
          </p:cNvSpPr>
          <p:nvPr>
            <p:ph type="ctrTitle"/>
          </p:nvPr>
        </p:nvSpPr>
        <p:spPr>
          <a:xfrm>
            <a:off x="1524000" y="1122363"/>
            <a:ext cx="9144000" cy="2387600"/>
          </a:xfrm>
        </p:spPr>
        <p:txBody>
          <a:bodyPr anchor="b">
            <a:normAutofit/>
          </a:bodyPr>
          <a:lstStyle>
            <a:lvl1pPr algn="ctr">
              <a:defRPr sz="5400" b="1">
                <a:solidFill>
                  <a:srgbClr val="FC275B"/>
                </a:solidFill>
                <a:latin typeface="Comic Neue" panose="020000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E1D61EA-070D-5978-D476-43E1D33CCDA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162A4D"/>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Rectangle 7">
            <a:extLst>
              <a:ext uri="{FF2B5EF4-FFF2-40B4-BE49-F238E27FC236}">
                <a16:creationId xmlns:a16="http://schemas.microsoft.com/office/drawing/2014/main" id="{09CADE42-43F9-69AC-775E-80CBC41CA7F4}"/>
              </a:ext>
            </a:extLst>
          </p:cNvPr>
          <p:cNvSpPr/>
          <p:nvPr userDrawn="1"/>
        </p:nvSpPr>
        <p:spPr>
          <a:xfrm>
            <a:off x="0" y="6682595"/>
            <a:ext cx="12192000" cy="175406"/>
          </a:xfrm>
          <a:prstGeom prst="rect">
            <a:avLst/>
          </a:prstGeom>
          <a:solidFill>
            <a:srgbClr val="CAE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C2AD44B-4F41-01AE-F1EB-04021BABC7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345" r="54296" b="-1"/>
          <a:stretch/>
        </p:blipFill>
        <p:spPr bwMode="auto">
          <a:xfrm>
            <a:off x="9665434" y="1"/>
            <a:ext cx="2526566" cy="46723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B1C88EEE-FC61-58CC-2F71-9D25EF9A0C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24" t="-18344" r="8592" b="-1"/>
          <a:stretch/>
        </p:blipFill>
        <p:spPr bwMode="auto">
          <a:xfrm flipH="1">
            <a:off x="10639508" y="481786"/>
            <a:ext cx="1552492" cy="467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607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7A00-E527-9A43-9504-46C9E3515A26}"/>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1BF9149B-3F6A-E08B-B114-D4C5A451CA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73C42327-8675-2A21-8192-176995CBEB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8C2A1426-7F45-84E5-891D-6565149579A5}"/>
              </a:ext>
            </a:extLst>
          </p:cNvPr>
          <p:cNvSpPr>
            <a:spLocks noGrp="1"/>
          </p:cNvSpPr>
          <p:nvPr>
            <p:ph type="dt" sz="half" idx="10"/>
          </p:nvPr>
        </p:nvSpPr>
        <p:spPr/>
        <p:txBody>
          <a:bodyPr/>
          <a:lstStyle/>
          <a:p>
            <a:fld id="{8AAA5C7C-8F08-4C18-8E0A-A7130F1E7B76}" type="datetimeFigureOut">
              <a:rPr lang="hr-HR" smtClean="0"/>
              <a:t>25.8.2025.</a:t>
            </a:fld>
            <a:endParaRPr lang="hr-HR"/>
          </a:p>
        </p:txBody>
      </p:sp>
      <p:sp>
        <p:nvSpPr>
          <p:cNvPr id="6" name="Footer Placeholder 5">
            <a:extLst>
              <a:ext uri="{FF2B5EF4-FFF2-40B4-BE49-F238E27FC236}">
                <a16:creationId xmlns:a16="http://schemas.microsoft.com/office/drawing/2014/main" id="{F57A0B6F-3E77-4B4C-B505-441885B9D1A3}"/>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DF3F32D7-BAFD-ACF4-EFFF-E9185BD810B7}"/>
              </a:ext>
            </a:extLst>
          </p:cNvPr>
          <p:cNvSpPr>
            <a:spLocks noGrp="1"/>
          </p:cNvSpPr>
          <p:nvPr>
            <p:ph type="sldNum" sz="quarter" idx="12"/>
          </p:nvPr>
        </p:nvSpPr>
        <p:spPr/>
        <p:txBody>
          <a:bodyPr/>
          <a:lstStyle/>
          <a:p>
            <a:fld id="{B30513BB-5BC3-4D9B-B51B-3C9018E13E10}" type="slidenum">
              <a:rPr lang="hr-HR" smtClean="0"/>
              <a:t>‹#›</a:t>
            </a:fld>
            <a:endParaRPr lang="hr-HR"/>
          </a:p>
        </p:txBody>
      </p:sp>
    </p:spTree>
    <p:extLst>
      <p:ext uri="{BB962C8B-B14F-4D97-AF65-F5344CB8AC3E}">
        <p14:creationId xmlns:p14="http://schemas.microsoft.com/office/powerpoint/2010/main" val="64286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082E-922C-1457-9417-C3B4CC22603D}"/>
              </a:ext>
            </a:extLst>
          </p:cNvPr>
          <p:cNvSpPr>
            <a:spLocks noGrp="1"/>
          </p:cNvSpPr>
          <p:nvPr>
            <p:ph type="ctrTitle"/>
          </p:nvPr>
        </p:nvSpPr>
        <p:spPr>
          <a:xfrm>
            <a:off x="1524000" y="1122363"/>
            <a:ext cx="9144000" cy="2387600"/>
          </a:xfrm>
        </p:spPr>
        <p:txBody>
          <a:bodyPr anchor="b">
            <a:normAutofit/>
          </a:bodyPr>
          <a:lstStyle>
            <a:lvl1pPr algn="ctr">
              <a:defRPr sz="5400" b="1">
                <a:solidFill>
                  <a:srgbClr val="FC275B"/>
                </a:solidFill>
                <a:latin typeface="Comic Neue" panose="020000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E1D61EA-070D-5978-D476-43E1D33CCDA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162A4D"/>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EC2AD44B-4F41-01AE-F1EB-04021BABC7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345" r="54296" b="-1"/>
          <a:stretch/>
        </p:blipFill>
        <p:spPr bwMode="auto">
          <a:xfrm>
            <a:off x="9665434" y="1"/>
            <a:ext cx="2526566" cy="46723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B1C88EEE-FC61-58CC-2F71-9D25EF9A0C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24" t="-18344" r="8592" b="-1"/>
          <a:stretch/>
        </p:blipFill>
        <p:spPr bwMode="auto">
          <a:xfrm flipH="1">
            <a:off x="10639508" y="481786"/>
            <a:ext cx="1552492" cy="467238"/>
          </a:xfrm>
          <a:prstGeom prst="rect">
            <a:avLst/>
          </a:prstGeom>
          <a:ln>
            <a:noFill/>
          </a:ln>
          <a:extLst>
            <a:ext uri="{53640926-AAD7-44D8-BBD7-CCE9431645EC}">
              <a14:shadowObscured xmlns:a14="http://schemas.microsoft.com/office/drawing/2010/main"/>
            </a:ext>
          </a:extLst>
        </p:spPr>
      </p:pic>
      <p:pic>
        <p:nvPicPr>
          <p:cNvPr id="4" name="Picture 3" descr="A tree with a bird in it&#10;&#10;Description automatically generated">
            <a:extLst>
              <a:ext uri="{FF2B5EF4-FFF2-40B4-BE49-F238E27FC236}">
                <a16:creationId xmlns:a16="http://schemas.microsoft.com/office/drawing/2014/main" id="{94F6AEEF-8F9C-3859-88A1-3789D1CEBD9A}"/>
              </a:ext>
            </a:extLst>
          </p:cNvPr>
          <p:cNvPicPr>
            <a:picLocks noChangeAspect="1"/>
          </p:cNvPicPr>
          <p:nvPr userDrawn="1"/>
        </p:nvPicPr>
        <p:blipFill>
          <a:blip r:embed="rId3">
            <a:extLst>
              <a:ext uri="{28A0092B-C50C-407E-A947-70E740481C1C}">
                <a14:useLocalDpi xmlns:a14="http://schemas.microsoft.com/office/drawing/2010/main" val="0"/>
              </a:ext>
            </a:extLst>
          </a:blip>
          <a:srcRect b="1928"/>
          <a:stretch/>
        </p:blipFill>
        <p:spPr>
          <a:xfrm>
            <a:off x="10520446" y="4814367"/>
            <a:ext cx="1551942" cy="1896804"/>
          </a:xfrm>
          <a:prstGeom prst="rect">
            <a:avLst/>
          </a:prstGeom>
        </p:spPr>
      </p:pic>
      <p:pic>
        <p:nvPicPr>
          <p:cNvPr id="5" name="Picture 4" descr="A green plant in a pot&#10;&#10;Description automatically generated">
            <a:extLst>
              <a:ext uri="{FF2B5EF4-FFF2-40B4-BE49-F238E27FC236}">
                <a16:creationId xmlns:a16="http://schemas.microsoft.com/office/drawing/2014/main" id="{85F9922B-8C64-F844-9951-E8B53E62E5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 y="5340350"/>
            <a:ext cx="1513288" cy="1483923"/>
          </a:xfrm>
          <a:prstGeom prst="rect">
            <a:avLst/>
          </a:prstGeom>
        </p:spPr>
      </p:pic>
      <p:sp>
        <p:nvSpPr>
          <p:cNvPr id="8" name="Rectangle 7">
            <a:extLst>
              <a:ext uri="{FF2B5EF4-FFF2-40B4-BE49-F238E27FC236}">
                <a16:creationId xmlns:a16="http://schemas.microsoft.com/office/drawing/2014/main" id="{09CADE42-43F9-69AC-775E-80CBC41CA7F4}"/>
              </a:ext>
            </a:extLst>
          </p:cNvPr>
          <p:cNvSpPr/>
          <p:nvPr userDrawn="1"/>
        </p:nvSpPr>
        <p:spPr>
          <a:xfrm>
            <a:off x="0" y="6682595"/>
            <a:ext cx="12192000" cy="175406"/>
          </a:xfrm>
          <a:prstGeom prst="rect">
            <a:avLst/>
          </a:prstGeom>
          <a:solidFill>
            <a:srgbClr val="CAE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112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1F0E9E-AFFC-3DF2-DA43-0B093F979C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345" r="54296" b="-1"/>
          <a:stretch/>
        </p:blipFill>
        <p:spPr bwMode="auto">
          <a:xfrm>
            <a:off x="9665434" y="1"/>
            <a:ext cx="2526566" cy="4672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69950BA-CC47-36C6-D01F-1115B39321B5}"/>
              </a:ext>
            </a:extLst>
          </p:cNvPr>
          <p:cNvSpPr>
            <a:spLocks noGrp="1"/>
          </p:cNvSpPr>
          <p:nvPr>
            <p:ph type="title"/>
          </p:nvPr>
        </p:nvSpPr>
        <p:spPr>
          <a:xfrm>
            <a:off x="342899" y="365125"/>
            <a:ext cx="11506202" cy="873125"/>
          </a:xfrm>
        </p:spPr>
        <p:txBody>
          <a:bodyPr/>
          <a:lstStyle>
            <a:lvl1pPr>
              <a:defRPr b="1">
                <a:solidFill>
                  <a:srgbClr val="FC275B"/>
                </a:solidFill>
                <a:latin typeface="Comic Neue" panose="02000000000000000000" pitchFamily="2" charset="0"/>
                <a:ea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CC823D-6E80-CCED-6A01-7AFFB45816D1}"/>
              </a:ext>
            </a:extLst>
          </p:cNvPr>
          <p:cNvSpPr>
            <a:spLocks noGrp="1"/>
          </p:cNvSpPr>
          <p:nvPr>
            <p:ph idx="1"/>
          </p:nvPr>
        </p:nvSpPr>
        <p:spPr>
          <a:xfrm>
            <a:off x="342899" y="1438275"/>
            <a:ext cx="11506202" cy="4937939"/>
          </a:xfrm>
          <a:prstGeom prst="rect">
            <a:avLst/>
          </a:prstGeom>
        </p:spPr>
        <p:txBody>
          <a:bodyPr>
            <a:normAutofit/>
          </a:bodyPr>
          <a:lstStyle>
            <a:lvl1pPr marL="361950" indent="-361950">
              <a:buSzPct val="80000"/>
              <a:buFontTx/>
              <a:buBlip>
                <a:blip r:embed="rId3">
                  <a:extLst>
                    <a:ext uri="{96DAC541-7B7A-43D3-8B79-37D633B846F1}">
                      <asvg:svgBlip xmlns:asvg="http://schemas.microsoft.com/office/drawing/2016/SVG/main" r:embed="rId4"/>
                    </a:ext>
                  </a:extLst>
                </a:blip>
              </a:buBlip>
              <a:defRPr sz="3200">
                <a:solidFill>
                  <a:srgbClr val="162A4D"/>
                </a:solidFill>
                <a:latin typeface="Roboto" panose="02000000000000000000" pitchFamily="2" charset="0"/>
                <a:ea typeface="Roboto" panose="02000000000000000000" pitchFamily="2" charset="0"/>
                <a:cs typeface="Calibri" panose="020F0502020204030204" pitchFamily="34" charset="0"/>
              </a:defRPr>
            </a:lvl1pPr>
            <a:lvl2pPr marL="809625" indent="-352425">
              <a:buSzPct val="80000"/>
              <a:buFontTx/>
              <a:buBlip>
                <a:blip r:embed="rId3">
                  <a:extLst>
                    <a:ext uri="{96DAC541-7B7A-43D3-8B79-37D633B846F1}">
                      <asvg:svgBlip xmlns:asvg="http://schemas.microsoft.com/office/drawing/2016/SVG/main" r:embed="rId4"/>
                    </a:ext>
                  </a:extLst>
                </a:blip>
              </a:buBlip>
              <a:defRPr sz="2800">
                <a:solidFill>
                  <a:srgbClr val="162A4D"/>
                </a:solidFill>
                <a:latin typeface="Roboto" panose="02000000000000000000" pitchFamily="2" charset="0"/>
                <a:ea typeface="Roboto" panose="02000000000000000000" pitchFamily="2" charset="0"/>
                <a:cs typeface="Calibri" panose="020F0502020204030204" pitchFamily="34" charset="0"/>
              </a:defRPr>
            </a:lvl2pPr>
            <a:lvl3pPr marL="1257300" indent="-342900">
              <a:buSzPct val="80000"/>
              <a:buFontTx/>
              <a:buBlip>
                <a:blip r:embed="rId3">
                  <a:extLst>
                    <a:ext uri="{96DAC541-7B7A-43D3-8B79-37D633B846F1}">
                      <asvg:svgBlip xmlns:asvg="http://schemas.microsoft.com/office/drawing/2016/SVG/main" r:embed="rId4"/>
                    </a:ext>
                  </a:extLst>
                </a:blip>
              </a:buBlip>
              <a:defRPr sz="2400">
                <a:solidFill>
                  <a:srgbClr val="162A4D"/>
                </a:solidFill>
                <a:latin typeface="Roboto" panose="02000000000000000000" pitchFamily="2" charset="0"/>
                <a:ea typeface="Roboto" panose="02000000000000000000" pitchFamily="2" charset="0"/>
                <a:cs typeface="Calibri" panose="020F0502020204030204" pitchFamily="34" charset="0"/>
              </a:defRPr>
            </a:lvl3pPr>
            <a:lvl4pPr marL="1704975" indent="-333375">
              <a:buSzPct val="80000"/>
              <a:buFontTx/>
              <a:buBlip>
                <a:blip r:embed="rId3">
                  <a:extLst>
                    <a:ext uri="{96DAC541-7B7A-43D3-8B79-37D633B846F1}">
                      <asvg:svgBlip xmlns:asvg="http://schemas.microsoft.com/office/drawing/2016/SVG/main" r:embed="rId4"/>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4pPr>
            <a:lvl5pPr marL="2152650" indent="-361950">
              <a:buSzPct val="80000"/>
              <a:buFontTx/>
              <a:buBlip>
                <a:blip r:embed="rId3">
                  <a:extLst>
                    <a:ext uri="{96DAC541-7B7A-43D3-8B79-37D633B846F1}">
                      <asvg:svgBlip xmlns:asvg="http://schemas.microsoft.com/office/drawing/2016/SVG/main" r:embed="rId4"/>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33CE1E79-033B-AB16-48B0-E9915B6CF7B1}"/>
              </a:ext>
            </a:extLst>
          </p:cNvPr>
          <p:cNvSpPr/>
          <p:nvPr userDrawn="1"/>
        </p:nvSpPr>
        <p:spPr>
          <a:xfrm>
            <a:off x="0" y="6682595"/>
            <a:ext cx="12192000" cy="175406"/>
          </a:xfrm>
          <a:prstGeom prst="rect">
            <a:avLst/>
          </a:prstGeom>
          <a:solidFill>
            <a:srgbClr val="CAE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ABC807-CF71-BA94-3C1E-F9D14BD553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24" t="-18344" r="8592" b="-1"/>
          <a:stretch/>
        </p:blipFill>
        <p:spPr bwMode="auto">
          <a:xfrm flipH="1">
            <a:off x="10639508" y="481786"/>
            <a:ext cx="1552492" cy="467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9988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1F0E9E-AFFC-3DF2-DA43-0B093F979C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345" r="54296" b="-1"/>
          <a:stretch/>
        </p:blipFill>
        <p:spPr bwMode="auto">
          <a:xfrm>
            <a:off x="9665434" y="1"/>
            <a:ext cx="2526566" cy="4672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69950BA-CC47-36C6-D01F-1115B39321B5}"/>
              </a:ext>
            </a:extLst>
          </p:cNvPr>
          <p:cNvSpPr>
            <a:spLocks noGrp="1"/>
          </p:cNvSpPr>
          <p:nvPr>
            <p:ph type="title"/>
          </p:nvPr>
        </p:nvSpPr>
        <p:spPr>
          <a:xfrm>
            <a:off x="342899" y="365125"/>
            <a:ext cx="11506202" cy="873125"/>
          </a:xfrm>
        </p:spPr>
        <p:txBody>
          <a:bodyPr/>
          <a:lstStyle>
            <a:lvl1pPr>
              <a:defRPr b="1">
                <a:solidFill>
                  <a:srgbClr val="FC275B"/>
                </a:solidFill>
                <a:latin typeface="Comic Neue" panose="02000000000000000000" pitchFamily="2" charset="0"/>
                <a:ea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CC823D-6E80-CCED-6A01-7AFFB45816D1}"/>
              </a:ext>
            </a:extLst>
          </p:cNvPr>
          <p:cNvSpPr>
            <a:spLocks noGrp="1"/>
          </p:cNvSpPr>
          <p:nvPr>
            <p:ph idx="1"/>
          </p:nvPr>
        </p:nvSpPr>
        <p:spPr>
          <a:xfrm>
            <a:off x="342899" y="1438275"/>
            <a:ext cx="11506202" cy="4937939"/>
          </a:xfrm>
          <a:prstGeom prst="rect">
            <a:avLst/>
          </a:prstGeom>
        </p:spPr>
        <p:txBody>
          <a:bodyPr>
            <a:normAutofit/>
          </a:bodyPr>
          <a:lstStyle>
            <a:lvl1pPr marL="361950" indent="-361950">
              <a:buSzPct val="80000"/>
              <a:buFontTx/>
              <a:buBlip>
                <a:blip r:embed="rId3">
                  <a:extLst>
                    <a:ext uri="{96DAC541-7B7A-43D3-8B79-37D633B846F1}">
                      <asvg:svgBlip xmlns:asvg="http://schemas.microsoft.com/office/drawing/2016/SVG/main" r:embed="rId4"/>
                    </a:ext>
                  </a:extLst>
                </a:blip>
              </a:buBlip>
              <a:defRPr sz="3200">
                <a:solidFill>
                  <a:srgbClr val="162A4D"/>
                </a:solidFill>
                <a:latin typeface="Roboto" panose="02000000000000000000" pitchFamily="2" charset="0"/>
                <a:ea typeface="Roboto" panose="02000000000000000000" pitchFamily="2" charset="0"/>
                <a:cs typeface="Calibri" panose="020F0502020204030204" pitchFamily="34" charset="0"/>
              </a:defRPr>
            </a:lvl1pPr>
            <a:lvl2pPr marL="809625" indent="-352425">
              <a:buSzPct val="80000"/>
              <a:buFontTx/>
              <a:buBlip>
                <a:blip r:embed="rId3">
                  <a:extLst>
                    <a:ext uri="{96DAC541-7B7A-43D3-8B79-37D633B846F1}">
                      <asvg:svgBlip xmlns:asvg="http://schemas.microsoft.com/office/drawing/2016/SVG/main" r:embed="rId4"/>
                    </a:ext>
                  </a:extLst>
                </a:blip>
              </a:buBlip>
              <a:defRPr sz="2800">
                <a:solidFill>
                  <a:srgbClr val="162A4D"/>
                </a:solidFill>
                <a:latin typeface="Roboto" panose="02000000000000000000" pitchFamily="2" charset="0"/>
                <a:ea typeface="Roboto" panose="02000000000000000000" pitchFamily="2" charset="0"/>
                <a:cs typeface="Calibri" panose="020F0502020204030204" pitchFamily="34" charset="0"/>
              </a:defRPr>
            </a:lvl2pPr>
            <a:lvl3pPr marL="1257300" indent="-342900">
              <a:buSzPct val="80000"/>
              <a:buFontTx/>
              <a:buBlip>
                <a:blip r:embed="rId3">
                  <a:extLst>
                    <a:ext uri="{96DAC541-7B7A-43D3-8B79-37D633B846F1}">
                      <asvg:svgBlip xmlns:asvg="http://schemas.microsoft.com/office/drawing/2016/SVG/main" r:embed="rId4"/>
                    </a:ext>
                  </a:extLst>
                </a:blip>
              </a:buBlip>
              <a:defRPr sz="2400">
                <a:solidFill>
                  <a:srgbClr val="162A4D"/>
                </a:solidFill>
                <a:latin typeface="Roboto" panose="02000000000000000000" pitchFamily="2" charset="0"/>
                <a:ea typeface="Roboto" panose="02000000000000000000" pitchFamily="2" charset="0"/>
                <a:cs typeface="Calibri" panose="020F0502020204030204" pitchFamily="34" charset="0"/>
              </a:defRPr>
            </a:lvl3pPr>
            <a:lvl4pPr marL="1704975" indent="-333375">
              <a:buSzPct val="80000"/>
              <a:buFontTx/>
              <a:buBlip>
                <a:blip r:embed="rId3">
                  <a:extLst>
                    <a:ext uri="{96DAC541-7B7A-43D3-8B79-37D633B846F1}">
                      <asvg:svgBlip xmlns:asvg="http://schemas.microsoft.com/office/drawing/2016/SVG/main" r:embed="rId4"/>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4pPr>
            <a:lvl5pPr marL="2152650" indent="-361950">
              <a:buSzPct val="80000"/>
              <a:buFontTx/>
              <a:buBlip>
                <a:blip r:embed="rId3">
                  <a:extLst>
                    <a:ext uri="{96DAC541-7B7A-43D3-8B79-37D633B846F1}">
                      <asvg:svgBlip xmlns:asvg="http://schemas.microsoft.com/office/drawing/2016/SVG/main" r:embed="rId4"/>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33CE1E79-033B-AB16-48B0-E9915B6CF7B1}"/>
              </a:ext>
            </a:extLst>
          </p:cNvPr>
          <p:cNvSpPr/>
          <p:nvPr userDrawn="1"/>
        </p:nvSpPr>
        <p:spPr>
          <a:xfrm>
            <a:off x="0" y="6682595"/>
            <a:ext cx="12192000" cy="175406"/>
          </a:xfrm>
          <a:prstGeom prst="rect">
            <a:avLst/>
          </a:prstGeom>
          <a:solidFill>
            <a:srgbClr val="CAE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ABC807-CF71-BA94-3C1E-F9D14BD553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24" t="-18344" r="8592" b="-1"/>
          <a:stretch/>
        </p:blipFill>
        <p:spPr bwMode="auto">
          <a:xfrm flipH="1">
            <a:off x="10639508" y="481786"/>
            <a:ext cx="1552492" cy="46723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696DED9-E591-8530-D59F-99835CBBA36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723069">
            <a:off x="68412" y="6202100"/>
            <a:ext cx="994078" cy="760266"/>
          </a:xfrm>
          <a:prstGeom prst="rect">
            <a:avLst/>
          </a:prstGeom>
        </p:spPr>
      </p:pic>
    </p:spTree>
    <p:extLst>
      <p:ext uri="{BB962C8B-B14F-4D97-AF65-F5344CB8AC3E}">
        <p14:creationId xmlns:p14="http://schemas.microsoft.com/office/powerpoint/2010/main" val="39158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par>
                          <p:cTn id="9" fill="hold">
                            <p:stCondLst>
                              <p:cond delay="1000"/>
                            </p:stCondLst>
                            <p:childTnLst>
                              <p:par>
                                <p:cTn id="10" presetID="32" presetClass="emph" presetSubtype="0" fill="hold" nodeType="afterEffect">
                                  <p:stCondLst>
                                    <p:cond delay="50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par>
                          <p:cTn id="16" fill="hold">
                            <p:stCondLst>
                              <p:cond delay="2500"/>
                            </p:stCondLst>
                            <p:childTnLst>
                              <p:par>
                                <p:cTn id="17" presetID="32" presetClass="emph" presetSubtype="0" fill="hold" nodeType="after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5"/>
                                        </p:tgtEl>
                                        <p:attrNameLst>
                                          <p:attrName>r</p:attrName>
                                        </p:attrNameLst>
                                      </p:cBhvr>
                                    </p:animRot>
                                    <p:animRot by="-240000">
                                      <p:cBhvr>
                                        <p:cTn id="25" dur="200" fill="hold">
                                          <p:stCondLst>
                                            <p:cond delay="200"/>
                                          </p:stCondLst>
                                        </p:cTn>
                                        <p:tgtEl>
                                          <p:spTgt spid="5"/>
                                        </p:tgtEl>
                                        <p:attrNameLst>
                                          <p:attrName>r</p:attrName>
                                        </p:attrNameLst>
                                      </p:cBhvr>
                                    </p:animRot>
                                    <p:animRot by="240000">
                                      <p:cBhvr>
                                        <p:cTn id="26" dur="200" fill="hold">
                                          <p:stCondLst>
                                            <p:cond delay="400"/>
                                          </p:stCondLst>
                                        </p:cTn>
                                        <p:tgtEl>
                                          <p:spTgt spid="5"/>
                                        </p:tgtEl>
                                        <p:attrNameLst>
                                          <p:attrName>r</p:attrName>
                                        </p:attrNameLst>
                                      </p:cBhvr>
                                    </p:animRot>
                                    <p:animRot by="-240000">
                                      <p:cBhvr>
                                        <p:cTn id="27" dur="200" fill="hold">
                                          <p:stCondLst>
                                            <p:cond delay="600"/>
                                          </p:stCondLst>
                                        </p:cTn>
                                        <p:tgtEl>
                                          <p:spTgt spid="5"/>
                                        </p:tgtEl>
                                        <p:attrNameLst>
                                          <p:attrName>r</p:attrName>
                                        </p:attrNameLst>
                                      </p:cBhvr>
                                    </p:animRot>
                                    <p:animRot by="120000">
                                      <p:cBhvr>
                                        <p:cTn id="2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1F0E9E-AFFC-3DF2-DA43-0B093F979C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345" r="54296" b="-1"/>
          <a:stretch/>
        </p:blipFill>
        <p:spPr bwMode="auto">
          <a:xfrm>
            <a:off x="9665434" y="1"/>
            <a:ext cx="2526566" cy="4672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69950BA-CC47-36C6-D01F-1115B39321B5}"/>
              </a:ext>
            </a:extLst>
          </p:cNvPr>
          <p:cNvSpPr>
            <a:spLocks noGrp="1"/>
          </p:cNvSpPr>
          <p:nvPr>
            <p:ph type="title"/>
          </p:nvPr>
        </p:nvSpPr>
        <p:spPr>
          <a:xfrm>
            <a:off x="342899" y="365125"/>
            <a:ext cx="11506202" cy="873125"/>
          </a:xfrm>
        </p:spPr>
        <p:txBody>
          <a:bodyPr/>
          <a:lstStyle>
            <a:lvl1pPr>
              <a:defRPr b="1">
                <a:solidFill>
                  <a:srgbClr val="FC275B"/>
                </a:solidFill>
                <a:latin typeface="Comic Neue" panose="02000000000000000000" pitchFamily="2" charset="0"/>
                <a:ea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CC823D-6E80-CCED-6A01-7AFFB45816D1}"/>
              </a:ext>
            </a:extLst>
          </p:cNvPr>
          <p:cNvSpPr>
            <a:spLocks noGrp="1"/>
          </p:cNvSpPr>
          <p:nvPr>
            <p:ph idx="1"/>
          </p:nvPr>
        </p:nvSpPr>
        <p:spPr>
          <a:xfrm>
            <a:off x="342899" y="1438275"/>
            <a:ext cx="11506202" cy="4937939"/>
          </a:xfrm>
          <a:prstGeom prst="rect">
            <a:avLst/>
          </a:prstGeom>
        </p:spPr>
        <p:txBody>
          <a:bodyPr>
            <a:normAutofit/>
          </a:bodyPr>
          <a:lstStyle>
            <a:lvl1pPr marL="361950" indent="-361950">
              <a:buSzPct val="80000"/>
              <a:buFontTx/>
              <a:buBlip>
                <a:blip r:embed="rId3">
                  <a:extLst>
                    <a:ext uri="{96DAC541-7B7A-43D3-8B79-37D633B846F1}">
                      <asvg:svgBlip xmlns:asvg="http://schemas.microsoft.com/office/drawing/2016/SVG/main" r:embed="rId4"/>
                    </a:ext>
                  </a:extLst>
                </a:blip>
              </a:buBlip>
              <a:defRPr sz="3200">
                <a:solidFill>
                  <a:srgbClr val="162A4D"/>
                </a:solidFill>
                <a:latin typeface="Roboto" panose="02000000000000000000" pitchFamily="2" charset="0"/>
                <a:ea typeface="Roboto" panose="02000000000000000000" pitchFamily="2" charset="0"/>
                <a:cs typeface="Calibri" panose="020F0502020204030204" pitchFamily="34" charset="0"/>
              </a:defRPr>
            </a:lvl1pPr>
            <a:lvl2pPr marL="809625" indent="-352425">
              <a:buSzPct val="80000"/>
              <a:buFontTx/>
              <a:buBlip>
                <a:blip r:embed="rId3">
                  <a:extLst>
                    <a:ext uri="{96DAC541-7B7A-43D3-8B79-37D633B846F1}">
                      <asvg:svgBlip xmlns:asvg="http://schemas.microsoft.com/office/drawing/2016/SVG/main" r:embed="rId4"/>
                    </a:ext>
                  </a:extLst>
                </a:blip>
              </a:buBlip>
              <a:defRPr sz="2800">
                <a:solidFill>
                  <a:srgbClr val="162A4D"/>
                </a:solidFill>
                <a:latin typeface="Roboto" panose="02000000000000000000" pitchFamily="2" charset="0"/>
                <a:ea typeface="Roboto" panose="02000000000000000000" pitchFamily="2" charset="0"/>
                <a:cs typeface="Calibri" panose="020F0502020204030204" pitchFamily="34" charset="0"/>
              </a:defRPr>
            </a:lvl2pPr>
            <a:lvl3pPr marL="1257300" indent="-342900">
              <a:buSzPct val="80000"/>
              <a:buFontTx/>
              <a:buBlip>
                <a:blip r:embed="rId3">
                  <a:extLst>
                    <a:ext uri="{96DAC541-7B7A-43D3-8B79-37D633B846F1}">
                      <asvg:svgBlip xmlns:asvg="http://schemas.microsoft.com/office/drawing/2016/SVG/main" r:embed="rId4"/>
                    </a:ext>
                  </a:extLst>
                </a:blip>
              </a:buBlip>
              <a:defRPr sz="2400">
                <a:solidFill>
                  <a:srgbClr val="162A4D"/>
                </a:solidFill>
                <a:latin typeface="Roboto" panose="02000000000000000000" pitchFamily="2" charset="0"/>
                <a:ea typeface="Roboto" panose="02000000000000000000" pitchFamily="2" charset="0"/>
                <a:cs typeface="Calibri" panose="020F0502020204030204" pitchFamily="34" charset="0"/>
              </a:defRPr>
            </a:lvl3pPr>
            <a:lvl4pPr marL="1704975" indent="-333375">
              <a:buSzPct val="80000"/>
              <a:buFontTx/>
              <a:buBlip>
                <a:blip r:embed="rId3">
                  <a:extLst>
                    <a:ext uri="{96DAC541-7B7A-43D3-8B79-37D633B846F1}">
                      <asvg:svgBlip xmlns:asvg="http://schemas.microsoft.com/office/drawing/2016/SVG/main" r:embed="rId4"/>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4pPr>
            <a:lvl5pPr marL="2152650" indent="-361950">
              <a:buSzPct val="80000"/>
              <a:buFontTx/>
              <a:buBlip>
                <a:blip r:embed="rId3">
                  <a:extLst>
                    <a:ext uri="{96DAC541-7B7A-43D3-8B79-37D633B846F1}">
                      <asvg:svgBlip xmlns:asvg="http://schemas.microsoft.com/office/drawing/2016/SVG/main" r:embed="rId4"/>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33CE1E79-033B-AB16-48B0-E9915B6CF7B1}"/>
              </a:ext>
            </a:extLst>
          </p:cNvPr>
          <p:cNvSpPr/>
          <p:nvPr userDrawn="1"/>
        </p:nvSpPr>
        <p:spPr>
          <a:xfrm>
            <a:off x="0" y="6682595"/>
            <a:ext cx="12192000" cy="175406"/>
          </a:xfrm>
          <a:prstGeom prst="rect">
            <a:avLst/>
          </a:prstGeom>
          <a:solidFill>
            <a:srgbClr val="CAE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ABC807-CF71-BA94-3C1E-F9D14BD553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24" t="-18344" r="8592" b="-1"/>
          <a:stretch/>
        </p:blipFill>
        <p:spPr bwMode="auto">
          <a:xfrm flipH="1">
            <a:off x="10639508" y="481786"/>
            <a:ext cx="1552492" cy="46723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696DED9-E591-8530-D59F-99835CBBA36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723069">
            <a:off x="68412" y="6202100"/>
            <a:ext cx="994078" cy="760266"/>
          </a:xfrm>
          <a:prstGeom prst="rect">
            <a:avLst/>
          </a:prstGeom>
        </p:spPr>
      </p:pic>
    </p:spTree>
    <p:extLst>
      <p:ext uri="{BB962C8B-B14F-4D97-AF65-F5344CB8AC3E}">
        <p14:creationId xmlns:p14="http://schemas.microsoft.com/office/powerpoint/2010/main" val="27487751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0" name="Picture 9" descr="A tree with a bird in it&#10;&#10;Description automatically generated">
            <a:extLst>
              <a:ext uri="{FF2B5EF4-FFF2-40B4-BE49-F238E27FC236}">
                <a16:creationId xmlns:a16="http://schemas.microsoft.com/office/drawing/2014/main" id="{AB028C03-D761-F7FB-690A-342F0D8B53E5}"/>
              </a:ext>
            </a:extLst>
          </p:cNvPr>
          <p:cNvPicPr>
            <a:picLocks noChangeAspect="1"/>
          </p:cNvPicPr>
          <p:nvPr userDrawn="1"/>
        </p:nvPicPr>
        <p:blipFill>
          <a:blip r:embed="rId2">
            <a:extLst>
              <a:ext uri="{28A0092B-C50C-407E-A947-70E740481C1C}">
                <a14:useLocalDpi xmlns:a14="http://schemas.microsoft.com/office/drawing/2010/main" val="0"/>
              </a:ext>
            </a:extLst>
          </a:blip>
          <a:srcRect b="1928"/>
          <a:stretch/>
        </p:blipFill>
        <p:spPr>
          <a:xfrm>
            <a:off x="10549021" y="4814367"/>
            <a:ext cx="1551942" cy="1896804"/>
          </a:xfrm>
          <a:prstGeom prst="rect">
            <a:avLst/>
          </a:prstGeom>
        </p:spPr>
      </p:pic>
      <p:pic>
        <p:nvPicPr>
          <p:cNvPr id="7" name="Picture 6">
            <a:extLst>
              <a:ext uri="{FF2B5EF4-FFF2-40B4-BE49-F238E27FC236}">
                <a16:creationId xmlns:a16="http://schemas.microsoft.com/office/drawing/2014/main" id="{3F1F0E9E-AFFC-3DF2-DA43-0B093F979C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8345" r="54296" b="-1"/>
          <a:stretch/>
        </p:blipFill>
        <p:spPr bwMode="auto">
          <a:xfrm>
            <a:off x="9665434" y="1"/>
            <a:ext cx="2526566" cy="4672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69950BA-CC47-36C6-D01F-1115B39321B5}"/>
              </a:ext>
            </a:extLst>
          </p:cNvPr>
          <p:cNvSpPr>
            <a:spLocks noGrp="1"/>
          </p:cNvSpPr>
          <p:nvPr>
            <p:ph type="title"/>
          </p:nvPr>
        </p:nvSpPr>
        <p:spPr>
          <a:xfrm>
            <a:off x="342899" y="365125"/>
            <a:ext cx="11506202" cy="873125"/>
          </a:xfrm>
        </p:spPr>
        <p:txBody>
          <a:bodyPr/>
          <a:lstStyle>
            <a:lvl1pPr>
              <a:defRPr b="1">
                <a:solidFill>
                  <a:srgbClr val="FC275B"/>
                </a:solidFill>
                <a:latin typeface="Comic Neue" panose="02000000000000000000" pitchFamily="2" charset="0"/>
                <a:ea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CC823D-6E80-CCED-6A01-7AFFB45816D1}"/>
              </a:ext>
            </a:extLst>
          </p:cNvPr>
          <p:cNvSpPr>
            <a:spLocks noGrp="1"/>
          </p:cNvSpPr>
          <p:nvPr>
            <p:ph idx="1"/>
          </p:nvPr>
        </p:nvSpPr>
        <p:spPr>
          <a:xfrm>
            <a:off x="342899" y="1438275"/>
            <a:ext cx="11506202" cy="4937939"/>
          </a:xfrm>
          <a:prstGeom prst="rect">
            <a:avLst/>
          </a:prstGeom>
        </p:spPr>
        <p:txBody>
          <a:bodyPr>
            <a:normAutofit/>
          </a:bodyPr>
          <a:lstStyle>
            <a:lvl1pPr marL="361950" indent="-361950">
              <a:buSzPct val="80000"/>
              <a:buFontTx/>
              <a:buBlip>
                <a:blip r:embed="rId4">
                  <a:extLst>
                    <a:ext uri="{96DAC541-7B7A-43D3-8B79-37D633B846F1}">
                      <asvg:svgBlip xmlns:asvg="http://schemas.microsoft.com/office/drawing/2016/SVG/main" r:embed="rId5"/>
                    </a:ext>
                  </a:extLst>
                </a:blip>
              </a:buBlip>
              <a:defRPr sz="3200">
                <a:solidFill>
                  <a:srgbClr val="162A4D"/>
                </a:solidFill>
                <a:latin typeface="Roboto" panose="02000000000000000000" pitchFamily="2" charset="0"/>
                <a:ea typeface="Roboto" panose="02000000000000000000" pitchFamily="2" charset="0"/>
                <a:cs typeface="Calibri" panose="020F0502020204030204" pitchFamily="34" charset="0"/>
              </a:defRPr>
            </a:lvl1pPr>
            <a:lvl2pPr marL="809625" indent="-352425">
              <a:buSzPct val="80000"/>
              <a:buFontTx/>
              <a:buBlip>
                <a:blip r:embed="rId4">
                  <a:extLst>
                    <a:ext uri="{96DAC541-7B7A-43D3-8B79-37D633B846F1}">
                      <asvg:svgBlip xmlns:asvg="http://schemas.microsoft.com/office/drawing/2016/SVG/main" r:embed="rId5"/>
                    </a:ext>
                  </a:extLst>
                </a:blip>
              </a:buBlip>
              <a:defRPr sz="2800">
                <a:solidFill>
                  <a:srgbClr val="162A4D"/>
                </a:solidFill>
                <a:latin typeface="Roboto" panose="02000000000000000000" pitchFamily="2" charset="0"/>
                <a:ea typeface="Roboto" panose="02000000000000000000" pitchFamily="2" charset="0"/>
                <a:cs typeface="Calibri" panose="020F0502020204030204" pitchFamily="34" charset="0"/>
              </a:defRPr>
            </a:lvl2pPr>
            <a:lvl3pPr marL="1257300" indent="-342900">
              <a:buSzPct val="80000"/>
              <a:buFontTx/>
              <a:buBlip>
                <a:blip r:embed="rId4">
                  <a:extLst>
                    <a:ext uri="{96DAC541-7B7A-43D3-8B79-37D633B846F1}">
                      <asvg:svgBlip xmlns:asvg="http://schemas.microsoft.com/office/drawing/2016/SVG/main" r:embed="rId5"/>
                    </a:ext>
                  </a:extLst>
                </a:blip>
              </a:buBlip>
              <a:defRPr sz="2400">
                <a:solidFill>
                  <a:srgbClr val="162A4D"/>
                </a:solidFill>
                <a:latin typeface="Roboto" panose="02000000000000000000" pitchFamily="2" charset="0"/>
                <a:ea typeface="Roboto" panose="02000000000000000000" pitchFamily="2" charset="0"/>
                <a:cs typeface="Calibri" panose="020F0502020204030204" pitchFamily="34" charset="0"/>
              </a:defRPr>
            </a:lvl3pPr>
            <a:lvl4pPr marL="1704975" indent="-333375">
              <a:buSzPct val="80000"/>
              <a:buFontTx/>
              <a:buBlip>
                <a:blip r:embed="rId4">
                  <a:extLst>
                    <a:ext uri="{96DAC541-7B7A-43D3-8B79-37D633B846F1}">
                      <asvg:svgBlip xmlns:asvg="http://schemas.microsoft.com/office/drawing/2016/SVG/main" r:embed="rId5"/>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4pPr>
            <a:lvl5pPr marL="2152650" indent="-361950">
              <a:buSzPct val="80000"/>
              <a:buFontTx/>
              <a:buBlip>
                <a:blip r:embed="rId4">
                  <a:extLst>
                    <a:ext uri="{96DAC541-7B7A-43D3-8B79-37D633B846F1}">
                      <asvg:svgBlip xmlns:asvg="http://schemas.microsoft.com/office/drawing/2016/SVG/main" r:embed="rId5"/>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33CE1E79-033B-AB16-48B0-E9915B6CF7B1}"/>
              </a:ext>
            </a:extLst>
          </p:cNvPr>
          <p:cNvSpPr/>
          <p:nvPr userDrawn="1"/>
        </p:nvSpPr>
        <p:spPr>
          <a:xfrm>
            <a:off x="0" y="6682595"/>
            <a:ext cx="12192000" cy="175406"/>
          </a:xfrm>
          <a:prstGeom prst="rect">
            <a:avLst/>
          </a:prstGeom>
          <a:solidFill>
            <a:srgbClr val="CAE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ABC807-CF71-BA94-3C1E-F9D14BD553A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3324" t="-18344" r="8592" b="-1"/>
          <a:stretch/>
        </p:blipFill>
        <p:spPr bwMode="auto">
          <a:xfrm flipH="1">
            <a:off x="10639508" y="481786"/>
            <a:ext cx="1552492" cy="467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691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A green plant in a pot&#10;&#10;Description automatically generated">
            <a:extLst>
              <a:ext uri="{FF2B5EF4-FFF2-40B4-BE49-F238E27FC236}">
                <a16:creationId xmlns:a16="http://schemas.microsoft.com/office/drawing/2014/main" id="{6D8631AD-BF27-2CC6-49C4-E903FFE59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5340350"/>
            <a:ext cx="1513288" cy="1483923"/>
          </a:xfrm>
          <a:prstGeom prst="rect">
            <a:avLst/>
          </a:prstGeom>
        </p:spPr>
      </p:pic>
      <p:pic>
        <p:nvPicPr>
          <p:cNvPr id="7" name="Picture 6">
            <a:extLst>
              <a:ext uri="{FF2B5EF4-FFF2-40B4-BE49-F238E27FC236}">
                <a16:creationId xmlns:a16="http://schemas.microsoft.com/office/drawing/2014/main" id="{3F1F0E9E-AFFC-3DF2-DA43-0B093F979C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8345" r="54296" b="-1"/>
          <a:stretch/>
        </p:blipFill>
        <p:spPr bwMode="auto">
          <a:xfrm>
            <a:off x="9665434" y="1"/>
            <a:ext cx="2526566" cy="4672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69950BA-CC47-36C6-D01F-1115B39321B5}"/>
              </a:ext>
            </a:extLst>
          </p:cNvPr>
          <p:cNvSpPr>
            <a:spLocks noGrp="1"/>
          </p:cNvSpPr>
          <p:nvPr>
            <p:ph type="title"/>
          </p:nvPr>
        </p:nvSpPr>
        <p:spPr>
          <a:xfrm>
            <a:off x="342899" y="365125"/>
            <a:ext cx="11506202" cy="873125"/>
          </a:xfrm>
        </p:spPr>
        <p:txBody>
          <a:bodyPr/>
          <a:lstStyle>
            <a:lvl1pPr>
              <a:defRPr b="1">
                <a:solidFill>
                  <a:srgbClr val="FC275B"/>
                </a:solidFill>
                <a:latin typeface="Comic Neue" panose="02000000000000000000" pitchFamily="2" charset="0"/>
                <a:ea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CC823D-6E80-CCED-6A01-7AFFB45816D1}"/>
              </a:ext>
            </a:extLst>
          </p:cNvPr>
          <p:cNvSpPr>
            <a:spLocks noGrp="1"/>
          </p:cNvSpPr>
          <p:nvPr>
            <p:ph idx="1"/>
          </p:nvPr>
        </p:nvSpPr>
        <p:spPr>
          <a:xfrm>
            <a:off x="342899" y="1438275"/>
            <a:ext cx="11506202" cy="4937939"/>
          </a:xfrm>
          <a:prstGeom prst="rect">
            <a:avLst/>
          </a:prstGeom>
        </p:spPr>
        <p:txBody>
          <a:bodyPr>
            <a:normAutofit/>
          </a:bodyPr>
          <a:lstStyle>
            <a:lvl1pPr marL="361950" indent="-361950">
              <a:buSzPct val="80000"/>
              <a:buFontTx/>
              <a:buBlip>
                <a:blip r:embed="rId4">
                  <a:extLst>
                    <a:ext uri="{96DAC541-7B7A-43D3-8B79-37D633B846F1}">
                      <asvg:svgBlip xmlns:asvg="http://schemas.microsoft.com/office/drawing/2016/SVG/main" r:embed="rId5"/>
                    </a:ext>
                  </a:extLst>
                </a:blip>
              </a:buBlip>
              <a:defRPr sz="3200">
                <a:solidFill>
                  <a:srgbClr val="162A4D"/>
                </a:solidFill>
                <a:latin typeface="Roboto" panose="02000000000000000000" pitchFamily="2" charset="0"/>
                <a:ea typeface="Roboto" panose="02000000000000000000" pitchFamily="2" charset="0"/>
                <a:cs typeface="Calibri" panose="020F0502020204030204" pitchFamily="34" charset="0"/>
              </a:defRPr>
            </a:lvl1pPr>
            <a:lvl2pPr marL="809625" indent="-352425">
              <a:buSzPct val="80000"/>
              <a:buFontTx/>
              <a:buBlip>
                <a:blip r:embed="rId4">
                  <a:extLst>
                    <a:ext uri="{96DAC541-7B7A-43D3-8B79-37D633B846F1}">
                      <asvg:svgBlip xmlns:asvg="http://schemas.microsoft.com/office/drawing/2016/SVG/main" r:embed="rId5"/>
                    </a:ext>
                  </a:extLst>
                </a:blip>
              </a:buBlip>
              <a:defRPr sz="2800">
                <a:solidFill>
                  <a:srgbClr val="162A4D"/>
                </a:solidFill>
                <a:latin typeface="Roboto" panose="02000000000000000000" pitchFamily="2" charset="0"/>
                <a:ea typeface="Roboto" panose="02000000000000000000" pitchFamily="2" charset="0"/>
                <a:cs typeface="Calibri" panose="020F0502020204030204" pitchFamily="34" charset="0"/>
              </a:defRPr>
            </a:lvl2pPr>
            <a:lvl3pPr marL="1257300" indent="-342900">
              <a:buSzPct val="80000"/>
              <a:buFontTx/>
              <a:buBlip>
                <a:blip r:embed="rId4">
                  <a:extLst>
                    <a:ext uri="{96DAC541-7B7A-43D3-8B79-37D633B846F1}">
                      <asvg:svgBlip xmlns:asvg="http://schemas.microsoft.com/office/drawing/2016/SVG/main" r:embed="rId5"/>
                    </a:ext>
                  </a:extLst>
                </a:blip>
              </a:buBlip>
              <a:defRPr sz="2400">
                <a:solidFill>
                  <a:srgbClr val="162A4D"/>
                </a:solidFill>
                <a:latin typeface="Roboto" panose="02000000000000000000" pitchFamily="2" charset="0"/>
                <a:ea typeface="Roboto" panose="02000000000000000000" pitchFamily="2" charset="0"/>
                <a:cs typeface="Calibri" panose="020F0502020204030204" pitchFamily="34" charset="0"/>
              </a:defRPr>
            </a:lvl3pPr>
            <a:lvl4pPr marL="1704975" indent="-333375">
              <a:buSzPct val="80000"/>
              <a:buFontTx/>
              <a:buBlip>
                <a:blip r:embed="rId4">
                  <a:extLst>
                    <a:ext uri="{96DAC541-7B7A-43D3-8B79-37D633B846F1}">
                      <asvg:svgBlip xmlns:asvg="http://schemas.microsoft.com/office/drawing/2016/SVG/main" r:embed="rId5"/>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4pPr>
            <a:lvl5pPr marL="2152650" indent="-361950">
              <a:buSzPct val="80000"/>
              <a:buFontTx/>
              <a:buBlip>
                <a:blip r:embed="rId4">
                  <a:extLst>
                    <a:ext uri="{96DAC541-7B7A-43D3-8B79-37D633B846F1}">
                      <asvg:svgBlip xmlns:asvg="http://schemas.microsoft.com/office/drawing/2016/SVG/main" r:embed="rId5"/>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33CE1E79-033B-AB16-48B0-E9915B6CF7B1}"/>
              </a:ext>
            </a:extLst>
          </p:cNvPr>
          <p:cNvSpPr/>
          <p:nvPr userDrawn="1"/>
        </p:nvSpPr>
        <p:spPr>
          <a:xfrm>
            <a:off x="0" y="6682595"/>
            <a:ext cx="12192000" cy="175406"/>
          </a:xfrm>
          <a:prstGeom prst="rect">
            <a:avLst/>
          </a:prstGeom>
          <a:solidFill>
            <a:srgbClr val="CAE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ABC807-CF71-BA94-3C1E-F9D14BD553A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3324" t="-18344" r="8592" b="-1"/>
          <a:stretch/>
        </p:blipFill>
        <p:spPr bwMode="auto">
          <a:xfrm flipH="1">
            <a:off x="10639508" y="481786"/>
            <a:ext cx="1552492" cy="467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70234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1F0E9E-AFFC-3DF2-DA43-0B093F979C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345" r="54296" b="-1"/>
          <a:stretch/>
        </p:blipFill>
        <p:spPr bwMode="auto">
          <a:xfrm>
            <a:off x="9665434" y="1"/>
            <a:ext cx="2526566" cy="4672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69950BA-CC47-36C6-D01F-1115B39321B5}"/>
              </a:ext>
            </a:extLst>
          </p:cNvPr>
          <p:cNvSpPr>
            <a:spLocks noGrp="1"/>
          </p:cNvSpPr>
          <p:nvPr>
            <p:ph type="title"/>
          </p:nvPr>
        </p:nvSpPr>
        <p:spPr>
          <a:xfrm>
            <a:off x="342899" y="365125"/>
            <a:ext cx="11506202" cy="873125"/>
          </a:xfrm>
        </p:spPr>
        <p:txBody>
          <a:bodyPr/>
          <a:lstStyle>
            <a:lvl1pPr>
              <a:defRPr b="1">
                <a:solidFill>
                  <a:srgbClr val="FC275B"/>
                </a:solidFill>
                <a:latin typeface="Comic Neue" panose="02000000000000000000" pitchFamily="2" charset="0"/>
                <a:ea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CC823D-6E80-CCED-6A01-7AFFB45816D1}"/>
              </a:ext>
            </a:extLst>
          </p:cNvPr>
          <p:cNvSpPr>
            <a:spLocks noGrp="1"/>
          </p:cNvSpPr>
          <p:nvPr>
            <p:ph idx="1"/>
          </p:nvPr>
        </p:nvSpPr>
        <p:spPr>
          <a:xfrm>
            <a:off x="342899" y="1438275"/>
            <a:ext cx="11506202" cy="4937939"/>
          </a:xfrm>
          <a:prstGeom prst="rect">
            <a:avLst/>
          </a:prstGeom>
        </p:spPr>
        <p:txBody>
          <a:bodyPr>
            <a:normAutofit/>
          </a:bodyPr>
          <a:lstStyle>
            <a:lvl1pPr marL="361950" indent="-361950">
              <a:buSzPct val="80000"/>
              <a:buFontTx/>
              <a:buBlip>
                <a:blip r:embed="rId3">
                  <a:extLst>
                    <a:ext uri="{96DAC541-7B7A-43D3-8B79-37D633B846F1}">
                      <asvg:svgBlip xmlns:asvg="http://schemas.microsoft.com/office/drawing/2016/SVG/main" r:embed="rId4"/>
                    </a:ext>
                  </a:extLst>
                </a:blip>
              </a:buBlip>
              <a:defRPr sz="3200">
                <a:solidFill>
                  <a:srgbClr val="162A4D"/>
                </a:solidFill>
                <a:latin typeface="Roboto" panose="02000000000000000000" pitchFamily="2" charset="0"/>
                <a:ea typeface="Roboto" panose="02000000000000000000" pitchFamily="2" charset="0"/>
                <a:cs typeface="Calibri" panose="020F0502020204030204" pitchFamily="34" charset="0"/>
              </a:defRPr>
            </a:lvl1pPr>
            <a:lvl2pPr marL="809625" indent="-352425">
              <a:buSzPct val="80000"/>
              <a:buFontTx/>
              <a:buBlip>
                <a:blip r:embed="rId3">
                  <a:extLst>
                    <a:ext uri="{96DAC541-7B7A-43D3-8B79-37D633B846F1}">
                      <asvg:svgBlip xmlns:asvg="http://schemas.microsoft.com/office/drawing/2016/SVG/main" r:embed="rId4"/>
                    </a:ext>
                  </a:extLst>
                </a:blip>
              </a:buBlip>
              <a:defRPr sz="2800">
                <a:solidFill>
                  <a:srgbClr val="162A4D"/>
                </a:solidFill>
                <a:latin typeface="Roboto" panose="02000000000000000000" pitchFamily="2" charset="0"/>
                <a:ea typeface="Roboto" panose="02000000000000000000" pitchFamily="2" charset="0"/>
                <a:cs typeface="Calibri" panose="020F0502020204030204" pitchFamily="34" charset="0"/>
              </a:defRPr>
            </a:lvl2pPr>
            <a:lvl3pPr marL="1257300" indent="-342900">
              <a:buSzPct val="80000"/>
              <a:buFontTx/>
              <a:buBlip>
                <a:blip r:embed="rId3">
                  <a:extLst>
                    <a:ext uri="{96DAC541-7B7A-43D3-8B79-37D633B846F1}">
                      <asvg:svgBlip xmlns:asvg="http://schemas.microsoft.com/office/drawing/2016/SVG/main" r:embed="rId4"/>
                    </a:ext>
                  </a:extLst>
                </a:blip>
              </a:buBlip>
              <a:defRPr sz="2400">
                <a:solidFill>
                  <a:srgbClr val="162A4D"/>
                </a:solidFill>
                <a:latin typeface="Roboto" panose="02000000000000000000" pitchFamily="2" charset="0"/>
                <a:ea typeface="Roboto" panose="02000000000000000000" pitchFamily="2" charset="0"/>
                <a:cs typeface="Calibri" panose="020F0502020204030204" pitchFamily="34" charset="0"/>
              </a:defRPr>
            </a:lvl3pPr>
            <a:lvl4pPr marL="1704975" indent="-333375">
              <a:buSzPct val="80000"/>
              <a:buFontTx/>
              <a:buBlip>
                <a:blip r:embed="rId3">
                  <a:extLst>
                    <a:ext uri="{96DAC541-7B7A-43D3-8B79-37D633B846F1}">
                      <asvg:svgBlip xmlns:asvg="http://schemas.microsoft.com/office/drawing/2016/SVG/main" r:embed="rId4"/>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4pPr>
            <a:lvl5pPr marL="2152650" indent="-361950">
              <a:buSzPct val="80000"/>
              <a:buFontTx/>
              <a:buBlip>
                <a:blip r:embed="rId3">
                  <a:extLst>
                    <a:ext uri="{96DAC541-7B7A-43D3-8B79-37D633B846F1}">
                      <asvg:svgBlip xmlns:asvg="http://schemas.microsoft.com/office/drawing/2016/SVG/main" r:embed="rId4"/>
                    </a:ext>
                  </a:extLst>
                </a:blip>
              </a:buBlip>
              <a:defRPr sz="2000">
                <a:solidFill>
                  <a:srgbClr val="162A4D"/>
                </a:solidFill>
                <a:latin typeface="Roboto" panose="02000000000000000000" pitchFamily="2"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1FABC807-CF71-BA94-3C1E-F9D14BD553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24" t="-18344" r="8592" b="-1"/>
          <a:stretch/>
        </p:blipFill>
        <p:spPr bwMode="auto">
          <a:xfrm flipH="1">
            <a:off x="10639508" y="481786"/>
            <a:ext cx="1552492" cy="467238"/>
          </a:xfrm>
          <a:prstGeom prst="rect">
            <a:avLst/>
          </a:prstGeom>
          <a:ln>
            <a:noFill/>
          </a:ln>
          <a:extLst>
            <a:ext uri="{53640926-AAD7-44D8-BBD7-CCE9431645EC}">
              <a14:shadowObscured xmlns:a14="http://schemas.microsoft.com/office/drawing/2010/main"/>
            </a:ext>
          </a:extLst>
        </p:spPr>
      </p:pic>
      <p:pic>
        <p:nvPicPr>
          <p:cNvPr id="6" name="Picture 5" descr="A drawing board with a pencil and a mouse&#10;&#10;Description automatically generated">
            <a:extLst>
              <a:ext uri="{FF2B5EF4-FFF2-40B4-BE49-F238E27FC236}">
                <a16:creationId xmlns:a16="http://schemas.microsoft.com/office/drawing/2014/main" id="{BEF3BA59-D311-84C5-8FAD-B860FF0B1C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15652" y="5530158"/>
            <a:ext cx="1067182" cy="1163308"/>
          </a:xfrm>
          <a:prstGeom prst="rect">
            <a:avLst/>
          </a:prstGeom>
        </p:spPr>
      </p:pic>
      <p:sp>
        <p:nvSpPr>
          <p:cNvPr id="9" name="Rectangle 8">
            <a:extLst>
              <a:ext uri="{FF2B5EF4-FFF2-40B4-BE49-F238E27FC236}">
                <a16:creationId xmlns:a16="http://schemas.microsoft.com/office/drawing/2014/main" id="{33CE1E79-033B-AB16-48B0-E9915B6CF7B1}"/>
              </a:ext>
            </a:extLst>
          </p:cNvPr>
          <p:cNvSpPr/>
          <p:nvPr userDrawn="1"/>
        </p:nvSpPr>
        <p:spPr>
          <a:xfrm>
            <a:off x="0" y="6682595"/>
            <a:ext cx="12192000" cy="175406"/>
          </a:xfrm>
          <a:prstGeom prst="rect">
            <a:avLst/>
          </a:prstGeom>
          <a:solidFill>
            <a:srgbClr val="CAE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3479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854E3-5CAC-AB39-CFF0-E5D0546B622F}"/>
              </a:ext>
            </a:extLst>
          </p:cNvPr>
          <p:cNvSpPr>
            <a:spLocks noGrp="1"/>
          </p:cNvSpPr>
          <p:nvPr>
            <p:ph type="dt" sz="half" idx="10"/>
          </p:nvPr>
        </p:nvSpPr>
        <p:spPr/>
        <p:txBody>
          <a:bodyPr/>
          <a:lstStyle/>
          <a:p>
            <a:fld id="{B0042D72-726A-4945-B80E-CEF25C677364}" type="datetimeFigureOut">
              <a:rPr lang="en-GB" smtClean="0"/>
              <a:t>25/08/2025</a:t>
            </a:fld>
            <a:endParaRPr lang="en-GB"/>
          </a:p>
        </p:txBody>
      </p:sp>
      <p:sp>
        <p:nvSpPr>
          <p:cNvPr id="3" name="Footer Placeholder 2">
            <a:extLst>
              <a:ext uri="{FF2B5EF4-FFF2-40B4-BE49-F238E27FC236}">
                <a16:creationId xmlns:a16="http://schemas.microsoft.com/office/drawing/2014/main" id="{37EB44DC-CF37-C537-AD3E-118D10C33A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64E5F0-F61B-087A-C175-2BE2F5B675CE}"/>
              </a:ext>
            </a:extLst>
          </p:cNvPr>
          <p:cNvSpPr>
            <a:spLocks noGrp="1"/>
          </p:cNvSpPr>
          <p:nvPr>
            <p:ph type="sldNum" sz="quarter" idx="12"/>
          </p:nvPr>
        </p:nvSpPr>
        <p:spPr/>
        <p:txBody>
          <a:bodyPr/>
          <a:lstStyle/>
          <a:p>
            <a:fld id="{5368C463-6C64-4457-9FF5-FDC1AF713809}" type="slidenum">
              <a:rPr lang="en-GB" smtClean="0"/>
              <a:t>‹#›</a:t>
            </a:fld>
            <a:endParaRPr lang="en-GB"/>
          </a:p>
        </p:txBody>
      </p:sp>
    </p:spTree>
    <p:extLst>
      <p:ext uri="{BB962C8B-B14F-4D97-AF65-F5344CB8AC3E}">
        <p14:creationId xmlns:p14="http://schemas.microsoft.com/office/powerpoint/2010/main" val="2456414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8E83A3-2702-0411-A571-4AD6F985FC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8E3458-B2A1-BB3B-1BA0-0644D25E99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8B998-27DE-FBCA-0934-4B0ADC0DA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042D72-726A-4945-B80E-CEF25C677364}" type="datetimeFigureOut">
              <a:rPr lang="en-GB" smtClean="0"/>
              <a:t>25/08/2025</a:t>
            </a:fld>
            <a:endParaRPr lang="en-GB"/>
          </a:p>
        </p:txBody>
      </p:sp>
      <p:sp>
        <p:nvSpPr>
          <p:cNvPr id="5" name="Footer Placeholder 4">
            <a:extLst>
              <a:ext uri="{FF2B5EF4-FFF2-40B4-BE49-F238E27FC236}">
                <a16:creationId xmlns:a16="http://schemas.microsoft.com/office/drawing/2014/main" id="{C01C63AB-93A8-9242-46B6-6C8549D37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724C1AD-F06E-2A76-C4D9-1C309A7591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68C463-6C64-4457-9FF5-FDC1AF713809}" type="slidenum">
              <a:rPr lang="en-GB" smtClean="0"/>
              <a:t>‹#›</a:t>
            </a:fld>
            <a:endParaRPr lang="en-GB"/>
          </a:p>
        </p:txBody>
      </p:sp>
    </p:spTree>
    <p:extLst>
      <p:ext uri="{BB962C8B-B14F-4D97-AF65-F5344CB8AC3E}">
        <p14:creationId xmlns:p14="http://schemas.microsoft.com/office/powerpoint/2010/main" val="183783728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60" r:id="rId4"/>
    <p:sldLayoutId id="2147483661" r:id="rId5"/>
    <p:sldLayoutId id="2147483662" r:id="rId6"/>
    <p:sldLayoutId id="2147483663" r:id="rId7"/>
    <p:sldLayoutId id="2147483664" r:id="rId8"/>
    <p:sldLayoutId id="2147483655" r:id="rId9"/>
    <p:sldLayoutId id="2147483666" r:id="rId10"/>
  </p:sldLayoutIdLst>
  <p:txStyles>
    <p:titleStyle>
      <a:lvl1pPr algn="l" defTabSz="914400" rtl="0" eaLnBrk="1" latinLnBrk="0" hangingPunct="1">
        <a:lnSpc>
          <a:spcPct val="90000"/>
        </a:lnSpc>
        <a:spcBef>
          <a:spcPct val="0"/>
        </a:spcBef>
        <a:buNone/>
        <a:defRPr sz="4400" b="1" kern="1200">
          <a:solidFill>
            <a:srgbClr val="FC275B"/>
          </a:solidFill>
          <a:latin typeface="Comic Neu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2A4D"/>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2A4D"/>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2A4D"/>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62A4D"/>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2A4D"/>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hyperlink" Target="https://www.androidrank.org/" TargetMode="Externa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7.sv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svg"/><Relationship Id="rId1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5.svg"/><Relationship Id="rId1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Activity%205%20-%20Teaching%20%26%20Training%202nd%20Cycle%20(lead%20TUD)/Workshop%201/NL%202nd%20Cycle%20implementation/www.kidsdirectors.eu" TargetMode="External"/><Relationship Id="rId4" Type="http://schemas.openxmlformats.org/officeDocument/2006/relationships/hyperlink" Target="https://erasmus-plus.ec.europa.eu/projects/search/details/2023-1-NL01-KA210-SCH-000157821"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facebook.com/DIRECTORSproject" TargetMode="External"/><Relationship Id="rId13" Type="http://schemas.openxmlformats.org/officeDocument/2006/relationships/image" Target="../media/image54.png"/><Relationship Id="rId3" Type="http://schemas.openxmlformats.org/officeDocument/2006/relationships/hyperlink" Target="https://erasmus-plus.ec.europa.eu/projects/search/details/2023-1-NL01-KA210-SCH-000157821" TargetMode="External"/><Relationship Id="rId7" Type="http://schemas.openxmlformats.org/officeDocument/2006/relationships/image" Target="../media/image58.png"/><Relationship Id="rId12"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hyperlink" Target="mailto:f.m.welledonker@tudelft.nl" TargetMode="External"/><Relationship Id="rId5" Type="http://schemas.openxmlformats.org/officeDocument/2006/relationships/image" Target="../media/image56.png"/><Relationship Id="rId10" Type="http://schemas.openxmlformats.org/officeDocument/2006/relationships/hyperlink" Target="mailto:b.vanloenen@tudelft.nl" TargetMode="External"/><Relationship Id="rId4" Type="http://schemas.openxmlformats.org/officeDocument/2006/relationships/hyperlink" Target="../../../Activity%205%20-%20Teaching%20%26%20Training%202nd%20Cycle%20(lead%20TUD)/Workshop%201/NL%202nd%20Cycle%20implementation/www.kidsdirectors.eu" TargetMode="External"/><Relationship Id="rId9" Type="http://schemas.openxmlformats.org/officeDocument/2006/relationships/hyperlink" Target="mailto:info@kidsdirectors.eu" TargetMode="External"/><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EFEFE"/>
            </a:gs>
            <a:gs pos="74000">
              <a:srgbClr val="EAFEFE"/>
            </a:gs>
          </a:gsLst>
          <a:lin ang="10800000" scaled="0"/>
          <a:tileRect/>
        </a:gradFill>
        <a:effectLst/>
      </p:bgPr>
    </p:bg>
    <p:spTree>
      <p:nvGrpSpPr>
        <p:cNvPr id="1" name=""/>
        <p:cNvGrpSpPr/>
        <p:nvPr/>
      </p:nvGrpSpPr>
      <p:grpSpPr>
        <a:xfrm>
          <a:off x="0" y="0"/>
          <a:ext cx="0" cy="0"/>
          <a:chOff x="0" y="0"/>
          <a:chExt cx="0" cy="0"/>
        </a:xfrm>
      </p:grpSpPr>
      <p:pic>
        <p:nvPicPr>
          <p:cNvPr id="5" name="Picture 4" descr="A green plant in a pot&#10;&#10;Description automatically generated">
            <a:extLst>
              <a:ext uri="{FF2B5EF4-FFF2-40B4-BE49-F238E27FC236}">
                <a16:creationId xmlns:a16="http://schemas.microsoft.com/office/drawing/2014/main" id="{DE5F7BAF-ECB3-F105-8E61-88FA9C759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5891" y="4577161"/>
            <a:ext cx="2356109" cy="2310389"/>
          </a:xfrm>
          <a:prstGeom prst="rect">
            <a:avLst/>
          </a:prstGeom>
        </p:spPr>
      </p:pic>
      <p:pic>
        <p:nvPicPr>
          <p:cNvPr id="9" name="Picture 8" descr="A blue and white cloud with lines and dots&#10;&#10;Description automatically generated">
            <a:extLst>
              <a:ext uri="{FF2B5EF4-FFF2-40B4-BE49-F238E27FC236}">
                <a16:creationId xmlns:a16="http://schemas.microsoft.com/office/drawing/2014/main" id="{4B554610-783B-7354-328D-EFDCCC768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054" y="-11753"/>
            <a:ext cx="3736846" cy="1733675"/>
          </a:xfrm>
          <a:prstGeom prst="rect">
            <a:avLst/>
          </a:prstGeom>
        </p:spPr>
      </p:pic>
      <p:sp>
        <p:nvSpPr>
          <p:cNvPr id="16" name="Rectangle 15">
            <a:extLst>
              <a:ext uri="{FF2B5EF4-FFF2-40B4-BE49-F238E27FC236}">
                <a16:creationId xmlns:a16="http://schemas.microsoft.com/office/drawing/2014/main" id="{B3432A52-F605-2E2D-AC72-4F690393C6A9}"/>
              </a:ext>
            </a:extLst>
          </p:cNvPr>
          <p:cNvSpPr/>
          <p:nvPr/>
        </p:nvSpPr>
        <p:spPr>
          <a:xfrm>
            <a:off x="0" y="6682594"/>
            <a:ext cx="12334672" cy="218603"/>
          </a:xfrm>
          <a:prstGeom prst="rect">
            <a:avLst/>
          </a:prstGeom>
          <a:solidFill>
            <a:srgbClr val="95DA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white graphic of a building&#10;&#10;Description automatically generated">
            <a:extLst>
              <a:ext uri="{FF2B5EF4-FFF2-40B4-BE49-F238E27FC236}">
                <a16:creationId xmlns:a16="http://schemas.microsoft.com/office/drawing/2014/main" id="{00262DEF-2923-D92F-EEC8-105C2BBE0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0" y="5391563"/>
            <a:ext cx="1345474" cy="1400332"/>
          </a:xfrm>
          <a:prstGeom prst="rect">
            <a:avLst/>
          </a:prstGeom>
        </p:spPr>
      </p:pic>
      <p:pic>
        <p:nvPicPr>
          <p:cNvPr id="18" name="Picture 17" descr="A cartoon of a robot&#10;&#10;Description automatically generated">
            <a:extLst>
              <a:ext uri="{FF2B5EF4-FFF2-40B4-BE49-F238E27FC236}">
                <a16:creationId xmlns:a16="http://schemas.microsoft.com/office/drawing/2014/main" id="{D776FD18-F8EA-6E4D-D284-71AEE4CF5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590" y="3460747"/>
            <a:ext cx="3062277" cy="3331148"/>
          </a:xfrm>
          <a:prstGeom prst="rect">
            <a:avLst/>
          </a:prstGeom>
        </p:spPr>
      </p:pic>
      <p:pic>
        <p:nvPicPr>
          <p:cNvPr id="20" name="Picture 19" descr="A yellow star in the dark&#10;&#10;Description automatically generated">
            <a:extLst>
              <a:ext uri="{FF2B5EF4-FFF2-40B4-BE49-F238E27FC236}">
                <a16:creationId xmlns:a16="http://schemas.microsoft.com/office/drawing/2014/main" id="{D1B9B4D3-D363-145C-3100-A2A55C6459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336" y="2707669"/>
            <a:ext cx="3002792" cy="1506155"/>
          </a:xfrm>
          <a:prstGeom prst="rect">
            <a:avLst/>
          </a:prstGeom>
        </p:spPr>
      </p:pic>
      <p:pic>
        <p:nvPicPr>
          <p:cNvPr id="22" name="Graphic 21">
            <a:extLst>
              <a:ext uri="{FF2B5EF4-FFF2-40B4-BE49-F238E27FC236}">
                <a16:creationId xmlns:a16="http://schemas.microsoft.com/office/drawing/2014/main" id="{805C4642-0E5F-8535-1CFE-26CE87500D9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3185" y="357591"/>
            <a:ext cx="2249357" cy="482232"/>
          </a:xfrm>
          <a:prstGeom prst="rect">
            <a:avLst/>
          </a:prstGeom>
        </p:spPr>
      </p:pic>
      <p:pic>
        <p:nvPicPr>
          <p:cNvPr id="24" name="Graphic 23">
            <a:extLst>
              <a:ext uri="{FF2B5EF4-FFF2-40B4-BE49-F238E27FC236}">
                <a16:creationId xmlns:a16="http://schemas.microsoft.com/office/drawing/2014/main" id="{4ED7A2EC-22D8-8B40-61DE-51F8E7CF647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4701" y="4821645"/>
            <a:ext cx="3398396" cy="1457325"/>
          </a:xfrm>
          <a:prstGeom prst="rect">
            <a:avLst/>
          </a:prstGeom>
        </p:spPr>
      </p:pic>
    </p:spTree>
    <p:extLst>
      <p:ext uri="{BB962C8B-B14F-4D97-AF65-F5344CB8AC3E}">
        <p14:creationId xmlns:p14="http://schemas.microsoft.com/office/powerpoint/2010/main" val="18688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par>
                          <p:cTn id="21" fill="hold">
                            <p:stCondLst>
                              <p:cond delay="2000"/>
                            </p:stCondLst>
                            <p:childTnLst>
                              <p:par>
                                <p:cTn id="22" presetID="0" presetClass="path" presetSubtype="0" accel="50000" decel="50000" fill="hold" nodeType="afterEffect">
                                  <p:stCondLst>
                                    <p:cond delay="1250"/>
                                  </p:stCondLst>
                                  <p:childTnLst>
                                    <p:animMotion origin="layout" path="M -0.00065 0.00602 L 0.04987 0.01366 L 0.11432 0.01065 L 0.20859 -0.0081 L 0.26523 -0.00185 L 0.36549 0.0169 L 0.45794 -0.01574 L 0.59752 -0.00347 " pathEditMode="relative" ptsTypes="AAAAAAAA">
                                      <p:cBhvr>
                                        <p:cTn id="23" dur="3750" fill="hold"/>
                                        <p:tgtEl>
                                          <p:spTgt spid="18"/>
                                        </p:tgtEl>
                                        <p:attrNameLst>
                                          <p:attrName>ppt_x</p:attrName>
                                          <p:attrName>ppt_y</p:attrName>
                                        </p:attrNameLst>
                                      </p:cBhvr>
                                    </p:animMotion>
                                  </p:childTnLst>
                                </p:cTn>
                              </p:par>
                            </p:childTnLst>
                          </p:cTn>
                        </p:par>
                        <p:par>
                          <p:cTn id="24" fill="hold">
                            <p:stCondLst>
                              <p:cond delay="7000"/>
                            </p:stCondLst>
                            <p:childTnLst>
                              <p:par>
                                <p:cTn id="25" presetID="6" presetClass="entr" presetSubtype="16" repeatCount="indefinite"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par>
                          <p:cTn id="28" fill="hold">
                            <p:stCondLst>
                              <p:cond delay="90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10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578C-F22D-8E57-71BE-944A7D47F1B3}"/>
              </a:ext>
            </a:extLst>
          </p:cNvPr>
          <p:cNvSpPr>
            <a:spLocks noGrp="1"/>
          </p:cNvSpPr>
          <p:nvPr>
            <p:ph type="title"/>
          </p:nvPr>
        </p:nvSpPr>
        <p:spPr/>
        <p:txBody>
          <a:bodyPr/>
          <a:lstStyle/>
          <a:p>
            <a:r>
              <a:rPr lang="hr-HR"/>
              <a:t>Data ...</a:t>
            </a:r>
          </a:p>
        </p:txBody>
      </p:sp>
      <p:sp>
        <p:nvSpPr>
          <p:cNvPr id="3" name="Content Placeholder 2">
            <a:extLst>
              <a:ext uri="{FF2B5EF4-FFF2-40B4-BE49-F238E27FC236}">
                <a16:creationId xmlns:a16="http://schemas.microsoft.com/office/drawing/2014/main" id="{BA6C33D1-81C1-F274-76C1-BD0A8B8B511F}"/>
              </a:ext>
            </a:extLst>
          </p:cNvPr>
          <p:cNvSpPr>
            <a:spLocks noGrp="1"/>
          </p:cNvSpPr>
          <p:nvPr>
            <p:ph idx="1"/>
          </p:nvPr>
        </p:nvSpPr>
        <p:spPr/>
        <p:txBody>
          <a:bodyPr/>
          <a:lstStyle/>
          <a:p>
            <a:r>
              <a:rPr lang="hr-HR" err="1"/>
              <a:t>Hoe</a:t>
            </a:r>
            <a:r>
              <a:rPr lang="hr-HR"/>
              <a:t> </a:t>
            </a:r>
            <a:r>
              <a:rPr lang="hr-HR" err="1"/>
              <a:t>wordt</a:t>
            </a:r>
            <a:r>
              <a:rPr lang="hr-HR"/>
              <a:t> data </a:t>
            </a:r>
            <a:r>
              <a:rPr lang="hr-HR" err="1"/>
              <a:t>gemaakt</a:t>
            </a:r>
            <a:r>
              <a:rPr lang="hr-HR"/>
              <a:t>?</a:t>
            </a:r>
          </a:p>
          <a:p>
            <a:endParaRPr lang="hr-HR"/>
          </a:p>
          <a:p>
            <a:r>
              <a:rPr lang="hr-HR" err="1"/>
              <a:t>Kunnen</a:t>
            </a:r>
            <a:r>
              <a:rPr lang="hr-HR"/>
              <a:t> </a:t>
            </a:r>
            <a:r>
              <a:rPr lang="hr-HR" err="1"/>
              <a:t>wij</a:t>
            </a:r>
            <a:r>
              <a:rPr lang="hr-HR"/>
              <a:t> data </a:t>
            </a:r>
            <a:r>
              <a:rPr lang="hr-HR" err="1"/>
              <a:t>maken</a:t>
            </a:r>
            <a:r>
              <a:rPr lang="hr-HR"/>
              <a:t>? </a:t>
            </a:r>
          </a:p>
          <a:p>
            <a:endParaRPr lang="hr-HR"/>
          </a:p>
          <a:p>
            <a:r>
              <a:rPr lang="hr-HR" err="1"/>
              <a:t>Kunnen</a:t>
            </a:r>
            <a:r>
              <a:rPr lang="hr-HR"/>
              <a:t> </a:t>
            </a:r>
            <a:r>
              <a:rPr lang="hr-HR" err="1"/>
              <a:t>wij</a:t>
            </a:r>
            <a:r>
              <a:rPr lang="hr-HR"/>
              <a:t> data </a:t>
            </a:r>
            <a:r>
              <a:rPr lang="hr-HR" err="1"/>
              <a:t>inwinnen</a:t>
            </a:r>
            <a:r>
              <a:rPr lang="hr-HR"/>
              <a:t>?</a:t>
            </a:r>
          </a:p>
          <a:p>
            <a:endParaRPr lang="hr-HR"/>
          </a:p>
          <a:p>
            <a:r>
              <a:rPr lang="hr-HR"/>
              <a:t>Wat </a:t>
            </a:r>
            <a:r>
              <a:rPr lang="hr-HR" err="1"/>
              <a:t>kunnen</a:t>
            </a:r>
            <a:r>
              <a:rPr lang="hr-HR"/>
              <a:t> </a:t>
            </a:r>
            <a:r>
              <a:rPr lang="hr-HR" err="1"/>
              <a:t>we</a:t>
            </a:r>
            <a:r>
              <a:rPr lang="hr-HR"/>
              <a:t> </a:t>
            </a:r>
            <a:r>
              <a:rPr lang="hr-HR" err="1"/>
              <a:t>met</a:t>
            </a:r>
            <a:r>
              <a:rPr lang="hr-HR"/>
              <a:t> data </a:t>
            </a:r>
            <a:r>
              <a:rPr lang="hr-HR" err="1"/>
              <a:t>doen</a:t>
            </a:r>
            <a:r>
              <a:rPr lang="hr-HR"/>
              <a:t>?</a:t>
            </a:r>
          </a:p>
        </p:txBody>
      </p:sp>
      <p:pic>
        <p:nvPicPr>
          <p:cNvPr id="5" name="Picture 4" descr="A group of colorful gears&#10;&#10;Description automatically generated">
            <a:extLst>
              <a:ext uri="{FF2B5EF4-FFF2-40B4-BE49-F238E27FC236}">
                <a16:creationId xmlns:a16="http://schemas.microsoft.com/office/drawing/2014/main" id="{180BF2E3-0666-ADBF-FC6A-AD3D45145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528" y="937995"/>
            <a:ext cx="5648841" cy="4077757"/>
          </a:xfrm>
          <a:prstGeom prst="rect">
            <a:avLst/>
          </a:prstGeom>
        </p:spPr>
      </p:pic>
    </p:spTree>
    <p:extLst>
      <p:ext uri="{BB962C8B-B14F-4D97-AF65-F5344CB8AC3E}">
        <p14:creationId xmlns:p14="http://schemas.microsoft.com/office/powerpoint/2010/main" val="392102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ADF7-47C0-E197-E6E2-394C15E43A46}"/>
              </a:ext>
            </a:extLst>
          </p:cNvPr>
          <p:cNvSpPr>
            <a:spLocks noGrp="1"/>
          </p:cNvSpPr>
          <p:nvPr>
            <p:ph type="title"/>
          </p:nvPr>
        </p:nvSpPr>
        <p:spPr/>
        <p:txBody>
          <a:bodyPr/>
          <a:lstStyle/>
          <a:p>
            <a:r>
              <a:rPr lang="hr-HR" err="1"/>
              <a:t>Vandaag</a:t>
            </a:r>
            <a:r>
              <a:rPr lang="hr-HR"/>
              <a:t> </a:t>
            </a:r>
            <a:r>
              <a:rPr lang="hr-HR" err="1"/>
              <a:t>gaan</a:t>
            </a:r>
            <a:r>
              <a:rPr lang="hr-HR"/>
              <a:t> </a:t>
            </a:r>
            <a:r>
              <a:rPr lang="hr-HR" err="1"/>
              <a:t>we</a:t>
            </a:r>
            <a:r>
              <a:rPr lang="hr-HR"/>
              <a:t> ... </a:t>
            </a:r>
          </a:p>
        </p:txBody>
      </p:sp>
      <p:sp>
        <p:nvSpPr>
          <p:cNvPr id="3" name="Content Placeholder 2">
            <a:extLst>
              <a:ext uri="{FF2B5EF4-FFF2-40B4-BE49-F238E27FC236}">
                <a16:creationId xmlns:a16="http://schemas.microsoft.com/office/drawing/2014/main" id="{37499800-AB38-6FD3-3931-98B4C0516909}"/>
              </a:ext>
            </a:extLst>
          </p:cNvPr>
          <p:cNvSpPr>
            <a:spLocks noGrp="1"/>
          </p:cNvSpPr>
          <p:nvPr>
            <p:ph idx="1"/>
          </p:nvPr>
        </p:nvSpPr>
        <p:spPr>
          <a:xfrm>
            <a:off x="342899" y="1438275"/>
            <a:ext cx="7810501" cy="4937939"/>
          </a:xfrm>
        </p:spPr>
        <p:txBody>
          <a:bodyPr>
            <a:normAutofit fontScale="92500" lnSpcReduction="10000"/>
          </a:bodyPr>
          <a:lstStyle/>
          <a:p>
            <a:r>
              <a:rPr lang="nl-NL"/>
              <a:t>Leren dat er verschillende soorten data in de echte wereld zijn</a:t>
            </a:r>
          </a:p>
          <a:p>
            <a:endParaRPr lang="nl-NL"/>
          </a:p>
          <a:p>
            <a:r>
              <a:rPr lang="nl-NL"/>
              <a:t>Data groeperen zodat je nieuwe feiten kan ontdekken</a:t>
            </a:r>
          </a:p>
          <a:p>
            <a:endParaRPr lang="nl-NL"/>
          </a:p>
          <a:p>
            <a:r>
              <a:rPr lang="nl-NL"/>
              <a:t>Zie hoe je de verschillen en overeenkomsten in data kan analyseren</a:t>
            </a:r>
          </a:p>
          <a:p>
            <a:endParaRPr lang="nl-NL"/>
          </a:p>
          <a:p>
            <a:r>
              <a:rPr lang="nl-NL"/>
              <a:t>Uitvinden hoe je data kan gebruiken om vragen te beantwoorden</a:t>
            </a:r>
          </a:p>
        </p:txBody>
      </p:sp>
      <p:pic>
        <p:nvPicPr>
          <p:cNvPr id="4" name="Picture 3" descr="A group of colorful building blocks&#10;&#10;Description automatically generated">
            <a:extLst>
              <a:ext uri="{FF2B5EF4-FFF2-40B4-BE49-F238E27FC236}">
                <a16:creationId xmlns:a16="http://schemas.microsoft.com/office/drawing/2014/main" id="{1363E85C-9FAC-3172-259D-4245D308D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029" y="2398447"/>
            <a:ext cx="2520000" cy="2024493"/>
          </a:xfrm>
          <a:prstGeom prst="rect">
            <a:avLst/>
          </a:prstGeom>
        </p:spPr>
      </p:pic>
      <p:pic>
        <p:nvPicPr>
          <p:cNvPr id="5" name="Picture 4" descr="A pile of colorful building blocks&#10;&#10;Description automatically generated">
            <a:extLst>
              <a:ext uri="{FF2B5EF4-FFF2-40B4-BE49-F238E27FC236}">
                <a16:creationId xmlns:a16="http://schemas.microsoft.com/office/drawing/2014/main" id="{F5F479E1-4D38-6F07-B38A-BE0C59414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144" y="481786"/>
            <a:ext cx="3293770" cy="1800000"/>
          </a:xfrm>
          <a:prstGeom prst="rect">
            <a:avLst/>
          </a:prstGeom>
        </p:spPr>
      </p:pic>
      <p:pic>
        <p:nvPicPr>
          <p:cNvPr id="6" name="Picture 5" descr="A hand holding a toy&#10;&#10;Description automatically generated">
            <a:extLst>
              <a:ext uri="{FF2B5EF4-FFF2-40B4-BE49-F238E27FC236}">
                <a16:creationId xmlns:a16="http://schemas.microsoft.com/office/drawing/2014/main" id="{AAD4685A-62F1-30B4-3EE5-E864FC9FF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829" y="4776477"/>
            <a:ext cx="3056400" cy="1799762"/>
          </a:xfrm>
          <a:prstGeom prst="rect">
            <a:avLst/>
          </a:prstGeom>
        </p:spPr>
      </p:pic>
    </p:spTree>
    <p:extLst>
      <p:ext uri="{BB962C8B-B14F-4D97-AF65-F5344CB8AC3E}">
        <p14:creationId xmlns:p14="http://schemas.microsoft.com/office/powerpoint/2010/main" val="4776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C18DB-E2A9-DED0-54E2-554645A77D6C}"/>
              </a:ext>
            </a:extLst>
          </p:cNvPr>
          <p:cNvSpPr>
            <a:spLocks noGrp="1"/>
          </p:cNvSpPr>
          <p:nvPr>
            <p:ph type="ctrTitle"/>
          </p:nvPr>
        </p:nvSpPr>
        <p:spPr/>
        <p:txBody>
          <a:bodyPr/>
          <a:lstStyle/>
          <a:p>
            <a:r>
              <a:rPr lang="hr-HR" err="1"/>
              <a:t>Mobiele</a:t>
            </a:r>
            <a:r>
              <a:rPr lang="hr-HR"/>
              <a:t> </a:t>
            </a:r>
            <a:r>
              <a:rPr lang="hr-HR" err="1"/>
              <a:t>telefoons</a:t>
            </a:r>
            <a:r>
              <a:rPr lang="hr-HR"/>
              <a:t> ... </a:t>
            </a:r>
          </a:p>
        </p:txBody>
      </p:sp>
      <p:sp>
        <p:nvSpPr>
          <p:cNvPr id="5" name="Subtitle 4">
            <a:extLst>
              <a:ext uri="{FF2B5EF4-FFF2-40B4-BE49-F238E27FC236}">
                <a16:creationId xmlns:a16="http://schemas.microsoft.com/office/drawing/2014/main" id="{5DD72CFB-7AE1-5245-9F14-008D994464E3}"/>
              </a:ext>
            </a:extLst>
          </p:cNvPr>
          <p:cNvSpPr>
            <a:spLocks noGrp="1"/>
          </p:cNvSpPr>
          <p:nvPr>
            <p:ph type="subTitle" idx="1"/>
          </p:nvPr>
        </p:nvSpPr>
        <p:spPr/>
        <p:txBody>
          <a:bodyPr/>
          <a:lstStyle/>
          <a:p>
            <a:endParaRPr lang="hr-HR"/>
          </a:p>
        </p:txBody>
      </p:sp>
    </p:spTree>
    <p:extLst>
      <p:ext uri="{BB962C8B-B14F-4D97-AF65-F5344CB8AC3E}">
        <p14:creationId xmlns:p14="http://schemas.microsoft.com/office/powerpoint/2010/main" val="173774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1E3C-4BAA-6056-5C5F-EA40260663AD}"/>
              </a:ext>
            </a:extLst>
          </p:cNvPr>
          <p:cNvSpPr>
            <a:spLocks noGrp="1"/>
          </p:cNvSpPr>
          <p:nvPr>
            <p:ph type="title"/>
          </p:nvPr>
        </p:nvSpPr>
        <p:spPr/>
        <p:txBody>
          <a:bodyPr/>
          <a:lstStyle/>
          <a:p>
            <a:r>
              <a:rPr lang="hr-HR" err="1"/>
              <a:t>Handen</a:t>
            </a:r>
            <a:r>
              <a:rPr lang="hr-HR"/>
              <a:t> </a:t>
            </a:r>
            <a:r>
              <a:rPr lang="hr-HR" err="1"/>
              <a:t>omhoog</a:t>
            </a:r>
            <a:r>
              <a:rPr lang="hr-HR"/>
              <a:t>!</a:t>
            </a:r>
          </a:p>
        </p:txBody>
      </p:sp>
      <p:sp>
        <p:nvSpPr>
          <p:cNvPr id="3" name="Content Placeholder 2">
            <a:extLst>
              <a:ext uri="{FF2B5EF4-FFF2-40B4-BE49-F238E27FC236}">
                <a16:creationId xmlns:a16="http://schemas.microsoft.com/office/drawing/2014/main" id="{EF43EDC5-88D0-E10F-97AE-74DDE8C50760}"/>
              </a:ext>
            </a:extLst>
          </p:cNvPr>
          <p:cNvSpPr>
            <a:spLocks noGrp="1"/>
          </p:cNvSpPr>
          <p:nvPr>
            <p:ph idx="1"/>
          </p:nvPr>
        </p:nvSpPr>
        <p:spPr/>
        <p:txBody>
          <a:bodyPr/>
          <a:lstStyle/>
          <a:p>
            <a:r>
              <a:rPr lang="nl-NL"/>
              <a:t>Wie heeft een eigen mobiele telefoon?</a:t>
            </a:r>
          </a:p>
          <a:p>
            <a:endParaRPr lang="nl-NL"/>
          </a:p>
          <a:p>
            <a:endParaRPr lang="nl-NL"/>
          </a:p>
          <a:p>
            <a:endParaRPr lang="nl-NL"/>
          </a:p>
          <a:p>
            <a:r>
              <a:rPr lang="nl-NL"/>
              <a:t>Wie gebruikt soms de telefoon van je ouders of je broer of zus?</a:t>
            </a:r>
          </a:p>
        </p:txBody>
      </p:sp>
      <p:pic>
        <p:nvPicPr>
          <p:cNvPr id="5" name="Picture 4" descr="Many colorful hands in the air&#10;&#10;Description automatically generated">
            <a:extLst>
              <a:ext uri="{FF2B5EF4-FFF2-40B4-BE49-F238E27FC236}">
                <a16:creationId xmlns:a16="http://schemas.microsoft.com/office/drawing/2014/main" id="{FDBD5DB0-1EBD-C469-F9AD-017BBEE680B2}"/>
              </a:ext>
            </a:extLst>
          </p:cNvPr>
          <p:cNvPicPr>
            <a:picLocks noChangeAspect="1"/>
          </p:cNvPicPr>
          <p:nvPr/>
        </p:nvPicPr>
        <p:blipFill>
          <a:blip r:embed="rId2">
            <a:extLst>
              <a:ext uri="{28A0092B-C50C-407E-A947-70E740481C1C}">
                <a14:useLocalDpi xmlns:a14="http://schemas.microsoft.com/office/drawing/2010/main" val="0"/>
              </a:ext>
            </a:extLst>
          </a:blip>
          <a:srcRect l="15611" t="50686"/>
          <a:stretch/>
        </p:blipFill>
        <p:spPr>
          <a:xfrm>
            <a:off x="5864341" y="4142551"/>
            <a:ext cx="6338865" cy="2554348"/>
          </a:xfrm>
          <a:prstGeom prst="rect">
            <a:avLst/>
          </a:prstGeom>
        </p:spPr>
      </p:pic>
    </p:spTree>
    <p:extLst>
      <p:ext uri="{BB962C8B-B14F-4D97-AF65-F5344CB8AC3E}">
        <p14:creationId xmlns:p14="http://schemas.microsoft.com/office/powerpoint/2010/main" val="203615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9CAE-2101-EE4F-F818-9CEB636963F1}"/>
              </a:ext>
            </a:extLst>
          </p:cNvPr>
          <p:cNvSpPr>
            <a:spLocks noGrp="1"/>
          </p:cNvSpPr>
          <p:nvPr>
            <p:ph type="title"/>
          </p:nvPr>
        </p:nvSpPr>
        <p:spPr/>
        <p:txBody>
          <a:bodyPr/>
          <a:lstStyle/>
          <a:p>
            <a:r>
              <a:rPr lang="hr-HR" err="1"/>
              <a:t>Mobiele</a:t>
            </a:r>
            <a:r>
              <a:rPr lang="hr-HR"/>
              <a:t> </a:t>
            </a:r>
            <a:r>
              <a:rPr lang="hr-HR" err="1"/>
              <a:t>telefoons</a:t>
            </a:r>
            <a:r>
              <a:rPr lang="hr-HR"/>
              <a:t> ... </a:t>
            </a:r>
          </a:p>
        </p:txBody>
      </p:sp>
      <p:sp>
        <p:nvSpPr>
          <p:cNvPr id="3" name="Content Placeholder 2">
            <a:extLst>
              <a:ext uri="{FF2B5EF4-FFF2-40B4-BE49-F238E27FC236}">
                <a16:creationId xmlns:a16="http://schemas.microsoft.com/office/drawing/2014/main" id="{6CA37B37-B1F1-CB20-22EA-C46AF4919F02}"/>
              </a:ext>
            </a:extLst>
          </p:cNvPr>
          <p:cNvSpPr>
            <a:spLocks noGrp="1"/>
          </p:cNvSpPr>
          <p:nvPr>
            <p:ph idx="1"/>
          </p:nvPr>
        </p:nvSpPr>
        <p:spPr/>
        <p:txBody>
          <a:bodyPr/>
          <a:lstStyle/>
          <a:p>
            <a:r>
              <a:rPr lang="hr-HR" err="1"/>
              <a:t>Gebruik</a:t>
            </a:r>
            <a:r>
              <a:rPr lang="hr-HR"/>
              <a:t> je </a:t>
            </a:r>
            <a:r>
              <a:rPr lang="hr-HR" err="1"/>
              <a:t>die</a:t>
            </a:r>
            <a:r>
              <a:rPr lang="hr-HR"/>
              <a:t> </a:t>
            </a:r>
            <a:r>
              <a:rPr lang="hr-HR" err="1"/>
              <a:t>elke</a:t>
            </a:r>
            <a:r>
              <a:rPr lang="hr-HR"/>
              <a:t> dag?</a:t>
            </a:r>
          </a:p>
          <a:p>
            <a:endParaRPr lang="hr-HR"/>
          </a:p>
          <a:p>
            <a:endParaRPr lang="hr-HR"/>
          </a:p>
          <a:p>
            <a:r>
              <a:rPr lang="hr-HR" err="1"/>
              <a:t>Waarvoor</a:t>
            </a:r>
            <a:r>
              <a:rPr lang="hr-HR"/>
              <a:t>?</a:t>
            </a:r>
          </a:p>
        </p:txBody>
      </p:sp>
      <p:pic>
        <p:nvPicPr>
          <p:cNvPr id="5" name="Picture 4" descr="A cartoon of a person with a cat and a book&#10;&#10;Description automatically generated">
            <a:extLst>
              <a:ext uri="{FF2B5EF4-FFF2-40B4-BE49-F238E27FC236}">
                <a16:creationId xmlns:a16="http://schemas.microsoft.com/office/drawing/2014/main" id="{85979C5F-0C6E-D4A9-5891-EFF24C4E1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266" y="1111377"/>
            <a:ext cx="5591734" cy="5591734"/>
          </a:xfrm>
          <a:prstGeom prst="rect">
            <a:avLst/>
          </a:prstGeom>
        </p:spPr>
      </p:pic>
    </p:spTree>
    <p:extLst>
      <p:ext uri="{BB962C8B-B14F-4D97-AF65-F5344CB8AC3E}">
        <p14:creationId xmlns:p14="http://schemas.microsoft.com/office/powerpoint/2010/main" val="20797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89FB-262C-AFC7-3DD0-686D94F63DC9}"/>
              </a:ext>
            </a:extLst>
          </p:cNvPr>
          <p:cNvSpPr>
            <a:spLocks noGrp="1"/>
          </p:cNvSpPr>
          <p:nvPr>
            <p:ph type="title"/>
          </p:nvPr>
        </p:nvSpPr>
        <p:spPr/>
        <p:txBody>
          <a:bodyPr/>
          <a:lstStyle/>
          <a:p>
            <a:r>
              <a:rPr lang="hr-HR"/>
              <a:t>Kan </a:t>
            </a:r>
            <a:r>
              <a:rPr lang="hr-HR" err="1"/>
              <a:t>jij</a:t>
            </a:r>
            <a:r>
              <a:rPr lang="hr-HR"/>
              <a:t> </a:t>
            </a:r>
            <a:r>
              <a:rPr lang="hr-HR" err="1"/>
              <a:t>raden</a:t>
            </a:r>
            <a:r>
              <a:rPr lang="hr-HR"/>
              <a:t> ...</a:t>
            </a:r>
          </a:p>
        </p:txBody>
      </p:sp>
      <p:sp>
        <p:nvSpPr>
          <p:cNvPr id="3" name="Content Placeholder 2">
            <a:extLst>
              <a:ext uri="{FF2B5EF4-FFF2-40B4-BE49-F238E27FC236}">
                <a16:creationId xmlns:a16="http://schemas.microsoft.com/office/drawing/2014/main" id="{C8358904-EB38-0C23-CA17-124112A78A48}"/>
              </a:ext>
            </a:extLst>
          </p:cNvPr>
          <p:cNvSpPr>
            <a:spLocks noGrp="1"/>
          </p:cNvSpPr>
          <p:nvPr>
            <p:ph idx="1"/>
          </p:nvPr>
        </p:nvSpPr>
        <p:spPr>
          <a:xfrm>
            <a:off x="342898" y="1438275"/>
            <a:ext cx="9954041" cy="4937939"/>
          </a:xfrm>
        </p:spPr>
        <p:txBody>
          <a:bodyPr>
            <a:noAutofit/>
          </a:bodyPr>
          <a:lstStyle/>
          <a:p>
            <a:r>
              <a:rPr lang="nl-NL"/>
              <a:t>Hoeveel verschillende apps je gisteren hebt gebruikt?</a:t>
            </a:r>
          </a:p>
          <a:p>
            <a:endParaRPr lang="nl-NL"/>
          </a:p>
          <a:p>
            <a:r>
              <a:rPr lang="nl-NL"/>
              <a:t>Hoeveel minuten je telefoon gisteren hebt gebruikt?</a:t>
            </a:r>
          </a:p>
          <a:p>
            <a:endParaRPr lang="nl-NL"/>
          </a:p>
          <a:p>
            <a:r>
              <a:rPr lang="nl-NL"/>
              <a:t>Hoe vaak je je telefoon hebt opgepakt?</a:t>
            </a:r>
          </a:p>
          <a:p>
            <a:endParaRPr lang="nl-NL"/>
          </a:p>
        </p:txBody>
      </p:sp>
      <p:pic>
        <p:nvPicPr>
          <p:cNvPr id="5" name="Picture 4" descr="A set of hands holding a cell phone&#10;&#10;Description automatically generated">
            <a:extLst>
              <a:ext uri="{FF2B5EF4-FFF2-40B4-BE49-F238E27FC236}">
                <a16:creationId xmlns:a16="http://schemas.microsoft.com/office/drawing/2014/main" id="{722638A5-EF8F-10BC-02F9-2249C1BE6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867" y="895158"/>
            <a:ext cx="2165849" cy="2165849"/>
          </a:xfrm>
          <a:prstGeom prst="rect">
            <a:avLst/>
          </a:prstGeom>
        </p:spPr>
      </p:pic>
    </p:spTree>
    <p:extLst>
      <p:ext uri="{BB962C8B-B14F-4D97-AF65-F5344CB8AC3E}">
        <p14:creationId xmlns:p14="http://schemas.microsoft.com/office/powerpoint/2010/main" val="419140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BC85-7DDF-2B7F-4B7B-FBCB8D19A3B9}"/>
              </a:ext>
            </a:extLst>
          </p:cNvPr>
          <p:cNvSpPr>
            <a:spLocks noGrp="1"/>
          </p:cNvSpPr>
          <p:nvPr>
            <p:ph type="title"/>
          </p:nvPr>
        </p:nvSpPr>
        <p:spPr/>
        <p:txBody>
          <a:bodyPr/>
          <a:lstStyle/>
          <a:p>
            <a:r>
              <a:rPr lang="hr-HR" err="1"/>
              <a:t>Denk</a:t>
            </a:r>
            <a:r>
              <a:rPr lang="hr-HR"/>
              <a:t> je dat ...</a:t>
            </a:r>
          </a:p>
        </p:txBody>
      </p:sp>
      <p:pic>
        <p:nvPicPr>
          <p:cNvPr id="6" name="Picture 5" descr="Cartoon a cartoon of a person and a pear&#10;&#10;Description automatically generated">
            <a:extLst>
              <a:ext uri="{FF2B5EF4-FFF2-40B4-BE49-F238E27FC236}">
                <a16:creationId xmlns:a16="http://schemas.microsoft.com/office/drawing/2014/main" id="{3385AE5C-2791-18F1-E840-5BD6DD69A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398" y="3558657"/>
            <a:ext cx="5149298" cy="3123598"/>
          </a:xfrm>
          <a:prstGeom prst="rect">
            <a:avLst/>
          </a:prstGeom>
        </p:spPr>
      </p:pic>
      <p:sp>
        <p:nvSpPr>
          <p:cNvPr id="3" name="Content Placeholder 2">
            <a:extLst>
              <a:ext uri="{FF2B5EF4-FFF2-40B4-BE49-F238E27FC236}">
                <a16:creationId xmlns:a16="http://schemas.microsoft.com/office/drawing/2014/main" id="{AF386981-1B91-DA65-3787-8A453B323B49}"/>
              </a:ext>
            </a:extLst>
          </p:cNvPr>
          <p:cNvSpPr>
            <a:spLocks noGrp="1"/>
          </p:cNvSpPr>
          <p:nvPr>
            <p:ph idx="1"/>
          </p:nvPr>
        </p:nvSpPr>
        <p:spPr>
          <a:xfrm>
            <a:off x="342899" y="1438275"/>
            <a:ext cx="7515640" cy="4937939"/>
          </a:xfrm>
        </p:spPr>
        <p:txBody>
          <a:bodyPr>
            <a:normAutofit fontScale="92500" lnSpcReduction="10000"/>
          </a:bodyPr>
          <a:lstStyle/>
          <a:p>
            <a:r>
              <a:rPr lang="nl-NL"/>
              <a:t>je dezelfde apps gebruikt als je vriendjes?</a:t>
            </a:r>
          </a:p>
          <a:p>
            <a:endParaRPr lang="nl-NL"/>
          </a:p>
          <a:p>
            <a:r>
              <a:rPr lang="nl-NL"/>
              <a:t>je je mobiele telefoon meer of minder gebruikt als je vriendjes?</a:t>
            </a:r>
          </a:p>
          <a:p>
            <a:endParaRPr lang="nl-NL"/>
          </a:p>
          <a:p>
            <a:r>
              <a:rPr lang="nl-NL"/>
              <a:t>je je mobiele telefoon meer of minder gebruikt dan je ouders?</a:t>
            </a:r>
          </a:p>
          <a:p>
            <a:endParaRPr lang="hr-HR"/>
          </a:p>
          <a:p>
            <a:r>
              <a:rPr lang="hr-HR" err="1"/>
              <a:t>Of</a:t>
            </a:r>
            <a:r>
              <a:rPr lang="hr-HR"/>
              <a:t> </a:t>
            </a:r>
            <a:r>
              <a:rPr lang="hr-HR" err="1"/>
              <a:t>is</a:t>
            </a:r>
            <a:r>
              <a:rPr lang="hr-HR"/>
              <a:t> dat </a:t>
            </a:r>
            <a:r>
              <a:rPr lang="hr-HR" err="1"/>
              <a:t>appels</a:t>
            </a:r>
            <a:r>
              <a:rPr lang="hr-HR"/>
              <a:t> </a:t>
            </a:r>
            <a:r>
              <a:rPr lang="hr-HR" err="1"/>
              <a:t>met</a:t>
            </a:r>
            <a:r>
              <a:rPr lang="hr-HR"/>
              <a:t> </a:t>
            </a:r>
            <a:r>
              <a:rPr lang="hr-HR" err="1"/>
              <a:t>peren</a:t>
            </a:r>
            <a:r>
              <a:rPr lang="hr-HR"/>
              <a:t> </a:t>
            </a:r>
            <a:r>
              <a:rPr lang="hr-HR" err="1"/>
              <a:t>vergelijken</a:t>
            </a:r>
            <a:r>
              <a:rPr lang="hr-HR"/>
              <a:t>?</a:t>
            </a:r>
          </a:p>
        </p:txBody>
      </p:sp>
    </p:spTree>
    <p:extLst>
      <p:ext uri="{BB962C8B-B14F-4D97-AF65-F5344CB8AC3E}">
        <p14:creationId xmlns:p14="http://schemas.microsoft.com/office/powerpoint/2010/main" val="213470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2344-FB0A-EE4C-70A7-60FBD31E1C79}"/>
              </a:ext>
            </a:extLst>
          </p:cNvPr>
          <p:cNvSpPr>
            <a:spLocks noGrp="1"/>
          </p:cNvSpPr>
          <p:nvPr>
            <p:ph type="title"/>
          </p:nvPr>
        </p:nvSpPr>
        <p:spPr/>
        <p:txBody>
          <a:bodyPr/>
          <a:lstStyle/>
          <a:p>
            <a:r>
              <a:rPr lang="hr-HR" err="1"/>
              <a:t>Heb</a:t>
            </a:r>
            <a:r>
              <a:rPr lang="hr-HR"/>
              <a:t> je ...</a:t>
            </a:r>
          </a:p>
        </p:txBody>
      </p:sp>
      <p:sp>
        <p:nvSpPr>
          <p:cNvPr id="3" name="Content Placeholder 2">
            <a:extLst>
              <a:ext uri="{FF2B5EF4-FFF2-40B4-BE49-F238E27FC236}">
                <a16:creationId xmlns:a16="http://schemas.microsoft.com/office/drawing/2014/main" id="{6ACE29F4-87B4-A65D-88F6-E96405C197D1}"/>
              </a:ext>
            </a:extLst>
          </p:cNvPr>
          <p:cNvSpPr>
            <a:spLocks noGrp="1"/>
          </p:cNvSpPr>
          <p:nvPr>
            <p:ph idx="1"/>
          </p:nvPr>
        </p:nvSpPr>
        <p:spPr/>
        <p:txBody>
          <a:bodyPr/>
          <a:lstStyle/>
          <a:p>
            <a:r>
              <a:rPr lang="hr-HR" err="1"/>
              <a:t>een</a:t>
            </a:r>
            <a:r>
              <a:rPr lang="hr-HR"/>
              <a:t> </a:t>
            </a:r>
            <a:r>
              <a:rPr lang="hr-HR" err="1"/>
              <a:t>favoriet</a:t>
            </a:r>
            <a:r>
              <a:rPr lang="hr-HR"/>
              <a:t> </a:t>
            </a:r>
            <a:r>
              <a:rPr lang="hr-HR" err="1"/>
              <a:t>spelletje</a:t>
            </a:r>
            <a:r>
              <a:rPr lang="hr-HR"/>
              <a:t>?</a:t>
            </a:r>
          </a:p>
          <a:p>
            <a:endParaRPr lang="hr-HR"/>
          </a:p>
          <a:p>
            <a:r>
              <a:rPr lang="hr-HR" err="1"/>
              <a:t>een</a:t>
            </a:r>
            <a:r>
              <a:rPr lang="hr-HR"/>
              <a:t> </a:t>
            </a:r>
            <a:r>
              <a:rPr lang="hr-HR" err="1"/>
              <a:t>favoriet</a:t>
            </a:r>
            <a:r>
              <a:rPr lang="hr-HR"/>
              <a:t> </a:t>
            </a:r>
            <a:r>
              <a:rPr lang="hr-HR" err="1"/>
              <a:t>videokanaal</a:t>
            </a:r>
            <a:r>
              <a:rPr lang="hr-HR"/>
              <a:t>?</a:t>
            </a:r>
          </a:p>
          <a:p>
            <a:endParaRPr lang="hr-HR"/>
          </a:p>
          <a:p>
            <a:r>
              <a:rPr lang="hr-HR" err="1"/>
              <a:t>een</a:t>
            </a:r>
            <a:r>
              <a:rPr lang="hr-HR"/>
              <a:t> </a:t>
            </a:r>
            <a:r>
              <a:rPr lang="hr-HR" err="1"/>
              <a:t>favoriete</a:t>
            </a:r>
            <a:r>
              <a:rPr lang="hr-HR"/>
              <a:t> chat </a:t>
            </a:r>
            <a:r>
              <a:rPr lang="hr-HR" err="1"/>
              <a:t>app</a:t>
            </a:r>
            <a:r>
              <a:rPr lang="hr-HR"/>
              <a:t>?</a:t>
            </a:r>
          </a:p>
          <a:p>
            <a:endParaRPr lang="hr-HR"/>
          </a:p>
        </p:txBody>
      </p:sp>
      <p:pic>
        <p:nvPicPr>
          <p:cNvPr id="5" name="Picture 4" descr="A set of icons on a red background&#10;&#10;Description automatically generated">
            <a:extLst>
              <a:ext uri="{FF2B5EF4-FFF2-40B4-BE49-F238E27FC236}">
                <a16:creationId xmlns:a16="http://schemas.microsoft.com/office/drawing/2014/main" id="{021922D7-969B-96D6-7119-2721AEE69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1" y="1475856"/>
            <a:ext cx="3932376" cy="2746519"/>
          </a:xfrm>
          <a:prstGeom prst="rect">
            <a:avLst/>
          </a:prstGeom>
        </p:spPr>
      </p:pic>
    </p:spTree>
    <p:extLst>
      <p:ext uri="{BB962C8B-B14F-4D97-AF65-F5344CB8AC3E}">
        <p14:creationId xmlns:p14="http://schemas.microsoft.com/office/powerpoint/2010/main" val="405354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8BAC-C4EB-FAEA-0B27-8DCC61CED492}"/>
              </a:ext>
            </a:extLst>
          </p:cNvPr>
          <p:cNvSpPr>
            <a:spLocks noGrp="1"/>
          </p:cNvSpPr>
          <p:nvPr>
            <p:ph type="title"/>
          </p:nvPr>
        </p:nvSpPr>
        <p:spPr/>
        <p:txBody>
          <a:bodyPr>
            <a:normAutofit/>
          </a:bodyPr>
          <a:lstStyle/>
          <a:p>
            <a:r>
              <a:rPr lang="hr-HR" err="1"/>
              <a:t>Weet</a:t>
            </a:r>
            <a:r>
              <a:rPr lang="hr-HR"/>
              <a:t> je ...</a:t>
            </a:r>
          </a:p>
        </p:txBody>
      </p:sp>
      <p:sp>
        <p:nvSpPr>
          <p:cNvPr id="3" name="Content Placeholder 2">
            <a:extLst>
              <a:ext uri="{FF2B5EF4-FFF2-40B4-BE49-F238E27FC236}">
                <a16:creationId xmlns:a16="http://schemas.microsoft.com/office/drawing/2014/main" id="{1CBCAD76-0923-5CD7-B5BB-F85494E632DB}"/>
              </a:ext>
            </a:extLst>
          </p:cNvPr>
          <p:cNvSpPr>
            <a:spLocks noGrp="1"/>
          </p:cNvSpPr>
          <p:nvPr>
            <p:ph idx="1"/>
          </p:nvPr>
        </p:nvSpPr>
        <p:spPr/>
        <p:txBody>
          <a:bodyPr/>
          <a:lstStyle/>
          <a:p>
            <a:r>
              <a:rPr lang="hr-HR"/>
              <a:t>Wat de </a:t>
            </a:r>
            <a:r>
              <a:rPr lang="hr-HR" err="1"/>
              <a:t>meest</a:t>
            </a:r>
            <a:r>
              <a:rPr lang="hr-HR"/>
              <a:t> </a:t>
            </a:r>
            <a:r>
              <a:rPr lang="hr-HR" err="1"/>
              <a:t>populaire</a:t>
            </a:r>
            <a:r>
              <a:rPr lang="hr-HR"/>
              <a:t> </a:t>
            </a:r>
            <a:r>
              <a:rPr lang="hr-HR" err="1"/>
              <a:t>spelletjes</a:t>
            </a:r>
            <a:r>
              <a:rPr lang="hr-HR"/>
              <a:t>, video </a:t>
            </a:r>
            <a:r>
              <a:rPr lang="hr-HR" err="1"/>
              <a:t>kanalen</a:t>
            </a:r>
            <a:r>
              <a:rPr lang="hr-HR"/>
              <a:t>, </a:t>
            </a:r>
            <a:br>
              <a:rPr lang="hr-HR"/>
            </a:br>
            <a:r>
              <a:rPr lang="hr-HR"/>
              <a:t>chat </a:t>
            </a:r>
            <a:r>
              <a:rPr lang="hr-HR" err="1"/>
              <a:t>apps</a:t>
            </a:r>
            <a:r>
              <a:rPr lang="hr-HR"/>
              <a:t> </a:t>
            </a:r>
            <a:r>
              <a:rPr lang="hr-HR" err="1"/>
              <a:t>wereldwijd</a:t>
            </a:r>
            <a:r>
              <a:rPr lang="hr-HR"/>
              <a:t> </a:t>
            </a:r>
            <a:r>
              <a:rPr lang="hr-HR" err="1"/>
              <a:t>zijn</a:t>
            </a:r>
            <a:r>
              <a:rPr lang="hr-HR"/>
              <a:t>?</a:t>
            </a:r>
          </a:p>
          <a:p>
            <a:endParaRPr lang="hr-HR"/>
          </a:p>
        </p:txBody>
      </p:sp>
      <p:pic>
        <p:nvPicPr>
          <p:cNvPr id="5" name="Picture 4" descr="A group of stars in a circle&#10;&#10;Description automatically generated">
            <a:extLst>
              <a:ext uri="{FF2B5EF4-FFF2-40B4-BE49-F238E27FC236}">
                <a16:creationId xmlns:a16="http://schemas.microsoft.com/office/drawing/2014/main" id="{069C8A83-DFFA-B6F8-0439-26CD73933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141" y="2164976"/>
            <a:ext cx="4145414" cy="4032063"/>
          </a:xfrm>
          <a:prstGeom prst="rect">
            <a:avLst/>
          </a:prstGeom>
        </p:spPr>
      </p:pic>
    </p:spTree>
    <p:extLst>
      <p:ext uri="{BB962C8B-B14F-4D97-AF65-F5344CB8AC3E}">
        <p14:creationId xmlns:p14="http://schemas.microsoft.com/office/powerpoint/2010/main" val="167462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3D71-D271-65A6-DDF7-6FBF3A516067}"/>
              </a:ext>
            </a:extLst>
          </p:cNvPr>
          <p:cNvSpPr>
            <a:spLocks noGrp="1"/>
          </p:cNvSpPr>
          <p:nvPr>
            <p:ph type="title"/>
          </p:nvPr>
        </p:nvSpPr>
        <p:spPr/>
        <p:txBody>
          <a:bodyPr/>
          <a:lstStyle/>
          <a:p>
            <a:r>
              <a:rPr lang="hr-HR"/>
              <a:t>De </a:t>
            </a:r>
            <a:r>
              <a:rPr lang="hr-HR" err="1"/>
              <a:t>meest</a:t>
            </a:r>
            <a:r>
              <a:rPr lang="hr-HR"/>
              <a:t> </a:t>
            </a:r>
            <a:r>
              <a:rPr lang="hr-HR" err="1"/>
              <a:t>gedownload</a:t>
            </a:r>
            <a:r>
              <a:rPr lang="hr-HR"/>
              <a:t> </a:t>
            </a:r>
            <a:r>
              <a:rPr lang="hr-HR" err="1"/>
              <a:t>spelletje</a:t>
            </a:r>
            <a:r>
              <a:rPr lang="hr-HR"/>
              <a:t> … </a:t>
            </a:r>
            <a:endParaRPr lang="en-US"/>
          </a:p>
        </p:txBody>
      </p:sp>
      <p:sp>
        <p:nvSpPr>
          <p:cNvPr id="3" name="Content Placeholder 2">
            <a:extLst>
              <a:ext uri="{FF2B5EF4-FFF2-40B4-BE49-F238E27FC236}">
                <a16:creationId xmlns:a16="http://schemas.microsoft.com/office/drawing/2014/main" id="{91F0BB14-EA6D-9D56-B0FB-1CBA51E18000}"/>
              </a:ext>
            </a:extLst>
          </p:cNvPr>
          <p:cNvSpPr>
            <a:spLocks noGrp="1"/>
          </p:cNvSpPr>
          <p:nvPr>
            <p:ph idx="1"/>
          </p:nvPr>
        </p:nvSpPr>
        <p:spPr/>
        <p:txBody>
          <a:bodyPr/>
          <a:lstStyle/>
          <a:p>
            <a:r>
              <a:rPr lang="nl-NL"/>
              <a:t>Avontuur spel: </a:t>
            </a:r>
          </a:p>
          <a:p>
            <a:endParaRPr lang="nl-NL"/>
          </a:p>
          <a:p>
            <a:endParaRPr lang="nl-NL"/>
          </a:p>
          <a:p>
            <a:r>
              <a:rPr lang="nl-NL"/>
              <a:t>Arcade spel: </a:t>
            </a:r>
          </a:p>
          <a:p>
            <a:endParaRPr lang="nl-NL"/>
          </a:p>
          <a:p>
            <a:endParaRPr lang="nl-NL"/>
          </a:p>
          <a:p>
            <a:r>
              <a:rPr lang="nl-NL"/>
              <a:t>Strategie spel: </a:t>
            </a:r>
          </a:p>
        </p:txBody>
      </p:sp>
      <p:pic>
        <p:nvPicPr>
          <p:cNvPr id="5" name="Picture 4">
            <a:extLst>
              <a:ext uri="{FF2B5EF4-FFF2-40B4-BE49-F238E27FC236}">
                <a16:creationId xmlns:a16="http://schemas.microsoft.com/office/drawing/2014/main" id="{EBFF9733-794C-F39E-4379-65A30B7BAD05}"/>
              </a:ext>
            </a:extLst>
          </p:cNvPr>
          <p:cNvPicPr>
            <a:picLocks noChangeAspect="1"/>
          </p:cNvPicPr>
          <p:nvPr/>
        </p:nvPicPr>
        <p:blipFill>
          <a:blip r:embed="rId2"/>
          <a:stretch>
            <a:fillRect/>
          </a:stretch>
        </p:blipFill>
        <p:spPr>
          <a:xfrm>
            <a:off x="4210966" y="1063024"/>
            <a:ext cx="3896269" cy="1638529"/>
          </a:xfrm>
          <a:prstGeom prst="rect">
            <a:avLst/>
          </a:prstGeom>
        </p:spPr>
      </p:pic>
      <p:pic>
        <p:nvPicPr>
          <p:cNvPr id="7" name="Picture 6">
            <a:extLst>
              <a:ext uri="{FF2B5EF4-FFF2-40B4-BE49-F238E27FC236}">
                <a16:creationId xmlns:a16="http://schemas.microsoft.com/office/drawing/2014/main" id="{71D97464-C47E-5F4C-4337-AF469839624A}"/>
              </a:ext>
            </a:extLst>
          </p:cNvPr>
          <p:cNvPicPr>
            <a:picLocks noChangeAspect="1"/>
          </p:cNvPicPr>
          <p:nvPr/>
        </p:nvPicPr>
        <p:blipFill>
          <a:blip r:embed="rId3"/>
          <a:stretch>
            <a:fillRect/>
          </a:stretch>
        </p:blipFill>
        <p:spPr>
          <a:xfrm>
            <a:off x="4210966" y="2792092"/>
            <a:ext cx="4944165" cy="1571844"/>
          </a:xfrm>
          <a:prstGeom prst="rect">
            <a:avLst/>
          </a:prstGeom>
        </p:spPr>
      </p:pic>
      <p:pic>
        <p:nvPicPr>
          <p:cNvPr id="9" name="Picture 8">
            <a:extLst>
              <a:ext uri="{FF2B5EF4-FFF2-40B4-BE49-F238E27FC236}">
                <a16:creationId xmlns:a16="http://schemas.microsoft.com/office/drawing/2014/main" id="{27291B6D-1A7F-0F5D-D2D1-49D99104FA39}"/>
              </a:ext>
            </a:extLst>
          </p:cNvPr>
          <p:cNvPicPr>
            <a:picLocks noChangeAspect="1"/>
          </p:cNvPicPr>
          <p:nvPr/>
        </p:nvPicPr>
        <p:blipFill>
          <a:blip r:embed="rId4"/>
          <a:stretch>
            <a:fillRect/>
          </a:stretch>
        </p:blipFill>
        <p:spPr>
          <a:xfrm>
            <a:off x="4210966" y="4546047"/>
            <a:ext cx="4639322" cy="1648055"/>
          </a:xfrm>
          <a:prstGeom prst="rect">
            <a:avLst/>
          </a:prstGeom>
        </p:spPr>
      </p:pic>
      <p:sp>
        <p:nvSpPr>
          <p:cNvPr id="10" name="TextBox 9">
            <a:extLst>
              <a:ext uri="{FF2B5EF4-FFF2-40B4-BE49-F238E27FC236}">
                <a16:creationId xmlns:a16="http://schemas.microsoft.com/office/drawing/2014/main" id="{3B59EC51-D405-EDB7-B43C-7E265BB3993C}"/>
              </a:ext>
            </a:extLst>
          </p:cNvPr>
          <p:cNvSpPr txBox="1"/>
          <p:nvPr/>
        </p:nvSpPr>
        <p:spPr>
          <a:xfrm>
            <a:off x="9155131" y="6364498"/>
            <a:ext cx="3263154" cy="307777"/>
          </a:xfrm>
          <a:prstGeom prst="rect">
            <a:avLst/>
          </a:prstGeom>
          <a:noFill/>
        </p:spPr>
        <p:txBody>
          <a:bodyPr wrap="square" rtlCol="0">
            <a:spAutoFit/>
          </a:bodyPr>
          <a:lstStyle/>
          <a:p>
            <a:r>
              <a:rPr lang="hr-HR" sz="1400" err="1"/>
              <a:t>Source</a:t>
            </a:r>
            <a:r>
              <a:rPr lang="hr-HR" sz="1400"/>
              <a:t>: </a:t>
            </a:r>
            <a:r>
              <a:rPr lang="hr-HR" sz="1400">
                <a:hlinkClick r:id="rId5"/>
              </a:rPr>
              <a:t>https://www.androidrank.org/</a:t>
            </a:r>
            <a:r>
              <a:rPr lang="hr-HR" sz="1400"/>
              <a:t> </a:t>
            </a:r>
            <a:endParaRPr lang="en-US" sz="1400"/>
          </a:p>
        </p:txBody>
      </p:sp>
    </p:spTree>
    <p:extLst>
      <p:ext uri="{BB962C8B-B14F-4D97-AF65-F5344CB8AC3E}">
        <p14:creationId xmlns:p14="http://schemas.microsoft.com/office/powerpoint/2010/main" val="407957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EFEFE"/>
            </a:gs>
            <a:gs pos="74000">
              <a:srgbClr val="EAFEFE"/>
            </a:gs>
          </a:gsLst>
          <a:lin ang="10800000" scaled="0"/>
          <a:tileRect/>
        </a:gradFill>
        <a:effectLst/>
      </p:bgPr>
    </p:bg>
    <p:spTree>
      <p:nvGrpSpPr>
        <p:cNvPr id="1" name=""/>
        <p:cNvGrpSpPr/>
        <p:nvPr/>
      </p:nvGrpSpPr>
      <p:grpSpPr>
        <a:xfrm>
          <a:off x="0" y="0"/>
          <a:ext cx="0" cy="0"/>
          <a:chOff x="0" y="0"/>
          <a:chExt cx="0" cy="0"/>
        </a:xfrm>
      </p:grpSpPr>
      <p:pic>
        <p:nvPicPr>
          <p:cNvPr id="5" name="Picture 4" descr="A green plant in a pot&#10;&#10;Description automatically generated">
            <a:extLst>
              <a:ext uri="{FF2B5EF4-FFF2-40B4-BE49-F238E27FC236}">
                <a16:creationId xmlns:a16="http://schemas.microsoft.com/office/drawing/2014/main" id="{DE5F7BAF-ECB3-F105-8E61-88FA9C759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5891" y="4577161"/>
            <a:ext cx="2356109" cy="2310389"/>
          </a:xfrm>
          <a:prstGeom prst="rect">
            <a:avLst/>
          </a:prstGeom>
        </p:spPr>
      </p:pic>
      <p:pic>
        <p:nvPicPr>
          <p:cNvPr id="9" name="Picture 8" descr="A blue and white cloud with lines and dots&#10;&#10;Description automatically generated">
            <a:extLst>
              <a:ext uri="{FF2B5EF4-FFF2-40B4-BE49-F238E27FC236}">
                <a16:creationId xmlns:a16="http://schemas.microsoft.com/office/drawing/2014/main" id="{4B554610-783B-7354-328D-EFDCCC768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054" y="-11753"/>
            <a:ext cx="3736846" cy="1733675"/>
          </a:xfrm>
          <a:prstGeom prst="rect">
            <a:avLst/>
          </a:prstGeom>
        </p:spPr>
      </p:pic>
      <p:sp>
        <p:nvSpPr>
          <p:cNvPr id="16" name="Rectangle 15">
            <a:extLst>
              <a:ext uri="{FF2B5EF4-FFF2-40B4-BE49-F238E27FC236}">
                <a16:creationId xmlns:a16="http://schemas.microsoft.com/office/drawing/2014/main" id="{B3432A52-F605-2E2D-AC72-4F690393C6A9}"/>
              </a:ext>
            </a:extLst>
          </p:cNvPr>
          <p:cNvSpPr/>
          <p:nvPr/>
        </p:nvSpPr>
        <p:spPr>
          <a:xfrm>
            <a:off x="0" y="6682594"/>
            <a:ext cx="12334672" cy="218603"/>
          </a:xfrm>
          <a:prstGeom prst="rect">
            <a:avLst/>
          </a:prstGeom>
          <a:solidFill>
            <a:srgbClr val="95DA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cartoon of a robot&#10;&#10;Description automatically generated">
            <a:extLst>
              <a:ext uri="{FF2B5EF4-FFF2-40B4-BE49-F238E27FC236}">
                <a16:creationId xmlns:a16="http://schemas.microsoft.com/office/drawing/2014/main" id="{A5F526EE-45C1-F7FF-0DF3-BF686E00A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122" y="3441292"/>
            <a:ext cx="3062277" cy="3331148"/>
          </a:xfrm>
          <a:prstGeom prst="rect">
            <a:avLst/>
          </a:prstGeom>
        </p:spPr>
      </p:pic>
      <p:pic>
        <p:nvPicPr>
          <p:cNvPr id="3" name="Picture 2" descr="A blue and white graphic of a building&#10;&#10;Description automatically generated">
            <a:extLst>
              <a:ext uri="{FF2B5EF4-FFF2-40B4-BE49-F238E27FC236}">
                <a16:creationId xmlns:a16="http://schemas.microsoft.com/office/drawing/2014/main" id="{C56BF194-2B28-F79D-74D5-DEA8D931D5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000" y="5391563"/>
            <a:ext cx="1345474" cy="1400332"/>
          </a:xfrm>
          <a:prstGeom prst="rect">
            <a:avLst/>
          </a:prstGeom>
        </p:spPr>
      </p:pic>
      <p:pic>
        <p:nvPicPr>
          <p:cNvPr id="6" name="Graphic 5">
            <a:extLst>
              <a:ext uri="{FF2B5EF4-FFF2-40B4-BE49-F238E27FC236}">
                <a16:creationId xmlns:a16="http://schemas.microsoft.com/office/drawing/2014/main" id="{534ECDBF-C039-DBE2-429C-92BBE61C60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4701" y="4821645"/>
            <a:ext cx="3398396" cy="1457325"/>
          </a:xfrm>
          <a:prstGeom prst="rect">
            <a:avLst/>
          </a:prstGeom>
        </p:spPr>
      </p:pic>
      <p:pic>
        <p:nvPicPr>
          <p:cNvPr id="10" name="Graphic 9">
            <a:extLst>
              <a:ext uri="{FF2B5EF4-FFF2-40B4-BE49-F238E27FC236}">
                <a16:creationId xmlns:a16="http://schemas.microsoft.com/office/drawing/2014/main" id="{9C3CB2D4-DF6A-8EBF-FEB8-4F1765995E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3185" y="357591"/>
            <a:ext cx="2249357" cy="482232"/>
          </a:xfrm>
          <a:prstGeom prst="rect">
            <a:avLst/>
          </a:prstGeom>
        </p:spPr>
      </p:pic>
    </p:spTree>
    <p:extLst>
      <p:ext uri="{BB962C8B-B14F-4D97-AF65-F5344CB8AC3E}">
        <p14:creationId xmlns:p14="http://schemas.microsoft.com/office/powerpoint/2010/main" val="225531284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0.00026 0.00231 L -0.14713 -0.00255 L -0.25911 0.01365 L -0.40286 -0.02014 L -0.57643 0.00069 L -0.80495 -0.01875 " pathEditMode="relative" ptsTypes="AAAAAA">
                                      <p:cBhvr>
                                        <p:cTn id="13" dur="325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0A74-DEAD-331D-4561-56B77D70B3F1}"/>
              </a:ext>
            </a:extLst>
          </p:cNvPr>
          <p:cNvSpPr>
            <a:spLocks noGrp="1"/>
          </p:cNvSpPr>
          <p:nvPr>
            <p:ph type="title"/>
          </p:nvPr>
        </p:nvSpPr>
        <p:spPr/>
        <p:txBody>
          <a:bodyPr/>
          <a:lstStyle/>
          <a:p>
            <a:r>
              <a:rPr lang="hr-HR" err="1"/>
              <a:t>Het</a:t>
            </a:r>
            <a:r>
              <a:rPr lang="hr-HR"/>
              <a:t> </a:t>
            </a:r>
            <a:r>
              <a:rPr lang="hr-HR" err="1"/>
              <a:t>meest</a:t>
            </a:r>
            <a:r>
              <a:rPr lang="hr-HR"/>
              <a:t> </a:t>
            </a:r>
            <a:r>
              <a:rPr lang="hr-HR" err="1"/>
              <a:t>populaire</a:t>
            </a:r>
            <a:r>
              <a:rPr lang="hr-HR"/>
              <a:t> YouTube </a:t>
            </a:r>
            <a:r>
              <a:rPr lang="hr-HR" err="1"/>
              <a:t>kanaal</a:t>
            </a:r>
            <a:r>
              <a:rPr lang="hr-HR"/>
              <a:t> </a:t>
            </a:r>
            <a:r>
              <a:rPr lang="hr-HR" err="1"/>
              <a:t>voor</a:t>
            </a:r>
            <a:r>
              <a:rPr lang="hr-HR"/>
              <a:t> </a:t>
            </a:r>
            <a:r>
              <a:rPr lang="hr-HR" err="1"/>
              <a:t>kids</a:t>
            </a:r>
            <a:endParaRPr lang="en-US"/>
          </a:p>
        </p:txBody>
      </p:sp>
      <p:sp>
        <p:nvSpPr>
          <p:cNvPr id="3" name="Content Placeholder 2">
            <a:extLst>
              <a:ext uri="{FF2B5EF4-FFF2-40B4-BE49-F238E27FC236}">
                <a16:creationId xmlns:a16="http://schemas.microsoft.com/office/drawing/2014/main" id="{5BDD5173-8534-BBD0-7DC5-7BAD6364C69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F332237-F9C5-7658-C654-FF8512D5661C}"/>
              </a:ext>
            </a:extLst>
          </p:cNvPr>
          <p:cNvPicPr>
            <a:picLocks noChangeAspect="1"/>
          </p:cNvPicPr>
          <p:nvPr/>
        </p:nvPicPr>
        <p:blipFill>
          <a:blip r:embed="rId2"/>
          <a:stretch>
            <a:fillRect/>
          </a:stretch>
        </p:blipFill>
        <p:spPr>
          <a:xfrm>
            <a:off x="0" y="1925813"/>
            <a:ext cx="12192000" cy="3006373"/>
          </a:xfrm>
          <a:prstGeom prst="rect">
            <a:avLst/>
          </a:prstGeom>
        </p:spPr>
      </p:pic>
    </p:spTree>
    <p:extLst>
      <p:ext uri="{BB962C8B-B14F-4D97-AF65-F5344CB8AC3E}">
        <p14:creationId xmlns:p14="http://schemas.microsoft.com/office/powerpoint/2010/main" val="148734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CB4DDA-FFDD-1560-3638-FC183FEE7234}"/>
              </a:ext>
            </a:extLst>
          </p:cNvPr>
          <p:cNvSpPr>
            <a:spLocks noGrp="1"/>
          </p:cNvSpPr>
          <p:nvPr>
            <p:ph type="ctrTitle"/>
          </p:nvPr>
        </p:nvSpPr>
        <p:spPr/>
        <p:txBody>
          <a:bodyPr>
            <a:normAutofit/>
          </a:bodyPr>
          <a:lstStyle/>
          <a:p>
            <a:r>
              <a:rPr lang="hr-HR" sz="5200" err="1"/>
              <a:t>Laten</a:t>
            </a:r>
            <a:r>
              <a:rPr lang="hr-HR" sz="5200"/>
              <a:t> </a:t>
            </a:r>
            <a:r>
              <a:rPr lang="hr-HR" sz="5200" err="1"/>
              <a:t>we</a:t>
            </a:r>
            <a:r>
              <a:rPr lang="hr-HR" sz="5200"/>
              <a:t> </a:t>
            </a:r>
            <a:r>
              <a:rPr lang="hr-HR" sz="5200" err="1"/>
              <a:t>zelf</a:t>
            </a:r>
            <a:r>
              <a:rPr lang="hr-HR" sz="5200"/>
              <a:t> data </a:t>
            </a:r>
            <a:r>
              <a:rPr lang="hr-HR" sz="5200" err="1"/>
              <a:t>verzamelen</a:t>
            </a:r>
            <a:r>
              <a:rPr lang="hr-HR" sz="5200"/>
              <a:t>... </a:t>
            </a:r>
          </a:p>
        </p:txBody>
      </p:sp>
      <p:sp>
        <p:nvSpPr>
          <p:cNvPr id="5" name="Subtitle 4">
            <a:extLst>
              <a:ext uri="{FF2B5EF4-FFF2-40B4-BE49-F238E27FC236}">
                <a16:creationId xmlns:a16="http://schemas.microsoft.com/office/drawing/2014/main" id="{7F2D27AD-941D-EDA9-74FD-367A3B5AE03C}"/>
              </a:ext>
            </a:extLst>
          </p:cNvPr>
          <p:cNvSpPr>
            <a:spLocks noGrp="1"/>
          </p:cNvSpPr>
          <p:nvPr>
            <p:ph type="subTitle" idx="1"/>
          </p:nvPr>
        </p:nvSpPr>
        <p:spPr/>
        <p:txBody>
          <a:bodyPr/>
          <a:lstStyle/>
          <a:p>
            <a:endParaRPr lang="hr-HR"/>
          </a:p>
        </p:txBody>
      </p:sp>
    </p:spTree>
    <p:extLst>
      <p:ext uri="{BB962C8B-B14F-4D97-AF65-F5344CB8AC3E}">
        <p14:creationId xmlns:p14="http://schemas.microsoft.com/office/powerpoint/2010/main" val="4158693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597F-B320-C200-E374-E8366840EC0B}"/>
              </a:ext>
            </a:extLst>
          </p:cNvPr>
          <p:cNvSpPr>
            <a:spLocks noGrp="1"/>
          </p:cNvSpPr>
          <p:nvPr>
            <p:ph type="title"/>
          </p:nvPr>
        </p:nvSpPr>
        <p:spPr/>
        <p:txBody>
          <a:bodyPr/>
          <a:lstStyle/>
          <a:p>
            <a:r>
              <a:rPr lang="hr-HR" err="1"/>
              <a:t>Datakaarten</a:t>
            </a:r>
            <a:r>
              <a:rPr lang="hr-HR"/>
              <a:t> ...</a:t>
            </a:r>
          </a:p>
        </p:txBody>
      </p:sp>
      <p:sp>
        <p:nvSpPr>
          <p:cNvPr id="3" name="Content Placeholder 2">
            <a:extLst>
              <a:ext uri="{FF2B5EF4-FFF2-40B4-BE49-F238E27FC236}">
                <a16:creationId xmlns:a16="http://schemas.microsoft.com/office/drawing/2014/main" id="{B3546537-61B8-B623-1470-9CE528EBEE46}"/>
              </a:ext>
            </a:extLst>
          </p:cNvPr>
          <p:cNvSpPr>
            <a:spLocks noGrp="1"/>
          </p:cNvSpPr>
          <p:nvPr>
            <p:ph idx="1"/>
          </p:nvPr>
        </p:nvSpPr>
        <p:spPr>
          <a:xfrm>
            <a:off x="342899" y="1438275"/>
            <a:ext cx="6883092" cy="4937939"/>
          </a:xfrm>
        </p:spPr>
        <p:txBody>
          <a:bodyPr/>
          <a:lstStyle/>
          <a:p>
            <a:r>
              <a:rPr lang="nl-NL"/>
              <a:t>Neem er elk één</a:t>
            </a:r>
          </a:p>
          <a:p>
            <a:r>
              <a:rPr lang="nl-NL"/>
              <a:t>Schrijf je naam op de achterkant</a:t>
            </a:r>
          </a:p>
          <a:p>
            <a:r>
              <a:rPr lang="nl-NL"/>
              <a:t>Laten we nu de data invullen!</a:t>
            </a:r>
          </a:p>
          <a:p>
            <a:endParaRPr lang="nl-NL"/>
          </a:p>
          <a:p>
            <a:r>
              <a:rPr lang="nl-NL"/>
              <a:t>Beschrijf waarvoor je je telefoon gebruikt! </a:t>
            </a:r>
          </a:p>
        </p:txBody>
      </p:sp>
      <p:pic>
        <p:nvPicPr>
          <p:cNvPr id="9" name="Picture 8">
            <a:extLst>
              <a:ext uri="{FF2B5EF4-FFF2-40B4-BE49-F238E27FC236}">
                <a16:creationId xmlns:a16="http://schemas.microsoft.com/office/drawing/2014/main" id="{60E0A6F8-2FDF-2BF6-A464-3A8F5063A08C}"/>
              </a:ext>
            </a:extLst>
          </p:cNvPr>
          <p:cNvPicPr>
            <a:picLocks noChangeAspect="1"/>
          </p:cNvPicPr>
          <p:nvPr/>
        </p:nvPicPr>
        <p:blipFill>
          <a:blip r:embed="rId2"/>
          <a:stretch>
            <a:fillRect/>
          </a:stretch>
        </p:blipFill>
        <p:spPr>
          <a:xfrm>
            <a:off x="7225991" y="149044"/>
            <a:ext cx="4579106" cy="6480000"/>
          </a:xfrm>
          <a:prstGeom prst="rect">
            <a:avLst/>
          </a:prstGeom>
        </p:spPr>
      </p:pic>
      <p:sp>
        <p:nvSpPr>
          <p:cNvPr id="4" name="Multiplication Sign 3">
            <a:extLst>
              <a:ext uri="{FF2B5EF4-FFF2-40B4-BE49-F238E27FC236}">
                <a16:creationId xmlns:a16="http://schemas.microsoft.com/office/drawing/2014/main" id="{7DF71E1E-F408-CD92-1682-F8BB35A4323D}"/>
              </a:ext>
            </a:extLst>
          </p:cNvPr>
          <p:cNvSpPr/>
          <p:nvPr/>
        </p:nvSpPr>
        <p:spPr>
          <a:xfrm>
            <a:off x="7635554" y="3082835"/>
            <a:ext cx="3807508" cy="2351314"/>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232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screen shot of a phone&#10;&#10;Description automatically generated">
            <a:extLst>
              <a:ext uri="{FF2B5EF4-FFF2-40B4-BE49-F238E27FC236}">
                <a16:creationId xmlns:a16="http://schemas.microsoft.com/office/drawing/2014/main" id="{38B218B1-54D7-67E1-5DDC-492650BD2F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23" r="1442" b="10907"/>
          <a:stretch/>
        </p:blipFill>
        <p:spPr>
          <a:xfrm>
            <a:off x="342899" y="1329070"/>
            <a:ext cx="3910125" cy="4642340"/>
          </a:xfrm>
        </p:spPr>
      </p:pic>
      <p:sp>
        <p:nvSpPr>
          <p:cNvPr id="2" name="Title 1">
            <a:extLst>
              <a:ext uri="{FF2B5EF4-FFF2-40B4-BE49-F238E27FC236}">
                <a16:creationId xmlns:a16="http://schemas.microsoft.com/office/drawing/2014/main" id="{0DFCB2BD-AF4A-FC80-44DF-1B4AFAE94F55}"/>
              </a:ext>
            </a:extLst>
          </p:cNvPr>
          <p:cNvSpPr>
            <a:spLocks noGrp="1"/>
          </p:cNvSpPr>
          <p:nvPr>
            <p:ph type="title"/>
          </p:nvPr>
        </p:nvSpPr>
        <p:spPr/>
        <p:txBody>
          <a:bodyPr/>
          <a:lstStyle/>
          <a:p>
            <a:r>
              <a:rPr lang="nl-NL"/>
              <a:t>Hoe vul je je datakaart in?</a:t>
            </a:r>
          </a:p>
        </p:txBody>
      </p:sp>
      <p:sp>
        <p:nvSpPr>
          <p:cNvPr id="9" name="TextBox 8">
            <a:extLst>
              <a:ext uri="{FF2B5EF4-FFF2-40B4-BE49-F238E27FC236}">
                <a16:creationId xmlns:a16="http://schemas.microsoft.com/office/drawing/2014/main" id="{275FC0D2-1F55-2476-5736-DF13F4242DB2}"/>
              </a:ext>
            </a:extLst>
          </p:cNvPr>
          <p:cNvSpPr txBox="1"/>
          <p:nvPr/>
        </p:nvSpPr>
        <p:spPr>
          <a:xfrm>
            <a:off x="1325810" y="4894192"/>
            <a:ext cx="9716329" cy="1077218"/>
          </a:xfrm>
          <a:prstGeom prst="rect">
            <a:avLst/>
          </a:prstGeom>
          <a:noFill/>
        </p:spPr>
        <p:txBody>
          <a:bodyPr wrap="square" rtlCol="0">
            <a:spAutoFit/>
          </a:bodyPr>
          <a:lstStyle/>
          <a:p>
            <a:r>
              <a:rPr lang="nl-NL" sz="3200">
                <a:solidFill>
                  <a:srgbClr val="162A4D"/>
                </a:solidFill>
                <a:latin typeface="Roboto" panose="02000000000000000000" pitchFamily="2" charset="0"/>
                <a:ea typeface="Roboto" panose="02000000000000000000" pitchFamily="2" charset="0"/>
                <a:cs typeface="Calibri" panose="020F0502020204030204" pitchFamily="34" charset="0"/>
              </a:rPr>
              <a:t>Hoe vaak pak jij je telefoon op per dag om een spelletje te spelen? </a:t>
            </a:r>
          </a:p>
        </p:txBody>
      </p:sp>
      <p:sp>
        <p:nvSpPr>
          <p:cNvPr id="6" name="TextBox 5">
            <a:extLst>
              <a:ext uri="{FF2B5EF4-FFF2-40B4-BE49-F238E27FC236}">
                <a16:creationId xmlns:a16="http://schemas.microsoft.com/office/drawing/2014/main" id="{A9548CD5-B367-73BD-BEF4-70513247727D}"/>
              </a:ext>
            </a:extLst>
          </p:cNvPr>
          <p:cNvSpPr txBox="1"/>
          <p:nvPr/>
        </p:nvSpPr>
        <p:spPr>
          <a:xfrm>
            <a:off x="1325810" y="2678155"/>
            <a:ext cx="5934975" cy="584775"/>
          </a:xfrm>
          <a:prstGeom prst="rect">
            <a:avLst/>
          </a:prstGeom>
          <a:noFill/>
        </p:spPr>
        <p:txBody>
          <a:bodyPr wrap="square" rtlCol="0">
            <a:spAutoFit/>
          </a:bodyPr>
          <a:lstStyle/>
          <a:p>
            <a:r>
              <a:rPr lang="nl-NL" sz="3200">
                <a:solidFill>
                  <a:srgbClr val="162A4D"/>
                </a:solidFill>
                <a:latin typeface="Roboto" panose="02000000000000000000" pitchFamily="2" charset="0"/>
                <a:ea typeface="Roboto" panose="02000000000000000000" pitchFamily="2" charset="0"/>
                <a:cs typeface="Calibri" panose="020F0502020204030204" pitchFamily="34" charset="0"/>
              </a:rPr>
              <a:t>Wat is je favoriete spelletje?</a:t>
            </a:r>
          </a:p>
        </p:txBody>
      </p:sp>
      <p:sp>
        <p:nvSpPr>
          <p:cNvPr id="7" name="TextBox 6">
            <a:extLst>
              <a:ext uri="{FF2B5EF4-FFF2-40B4-BE49-F238E27FC236}">
                <a16:creationId xmlns:a16="http://schemas.microsoft.com/office/drawing/2014/main" id="{41785371-B20B-FFD4-086F-80E09D08F070}"/>
              </a:ext>
            </a:extLst>
          </p:cNvPr>
          <p:cNvSpPr txBox="1"/>
          <p:nvPr/>
        </p:nvSpPr>
        <p:spPr>
          <a:xfrm>
            <a:off x="1325810" y="3856947"/>
            <a:ext cx="9379445" cy="584775"/>
          </a:xfrm>
          <a:prstGeom prst="rect">
            <a:avLst/>
          </a:prstGeom>
          <a:noFill/>
        </p:spPr>
        <p:txBody>
          <a:bodyPr wrap="square" rtlCol="0">
            <a:spAutoFit/>
          </a:bodyPr>
          <a:lstStyle/>
          <a:p>
            <a:r>
              <a:rPr lang="nl-NL" sz="3200">
                <a:solidFill>
                  <a:srgbClr val="162A4D"/>
                </a:solidFill>
                <a:latin typeface="Roboto" panose="02000000000000000000" pitchFamily="2" charset="0"/>
                <a:ea typeface="Roboto" panose="02000000000000000000" pitchFamily="2" charset="0"/>
                <a:cs typeface="Calibri" panose="020F0502020204030204" pitchFamily="34" charset="0"/>
              </a:rPr>
              <a:t>Hoeveel minuten per dag speel je spelletjes?</a:t>
            </a:r>
          </a:p>
        </p:txBody>
      </p:sp>
    </p:spTree>
    <p:extLst>
      <p:ext uri="{BB962C8B-B14F-4D97-AF65-F5344CB8AC3E}">
        <p14:creationId xmlns:p14="http://schemas.microsoft.com/office/powerpoint/2010/main" val="413363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801EF-F54D-B8C4-00CE-4B2570DDA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112F7-F6BE-4C6E-6760-2411ECB76E6E}"/>
              </a:ext>
            </a:extLst>
          </p:cNvPr>
          <p:cNvSpPr>
            <a:spLocks noGrp="1"/>
          </p:cNvSpPr>
          <p:nvPr>
            <p:ph type="title"/>
          </p:nvPr>
        </p:nvSpPr>
        <p:spPr/>
        <p:txBody>
          <a:bodyPr/>
          <a:lstStyle/>
          <a:p>
            <a:r>
              <a:rPr lang="nl-NL"/>
              <a:t>Hoe vul je je datakaart in?</a:t>
            </a:r>
          </a:p>
        </p:txBody>
      </p:sp>
      <p:sp>
        <p:nvSpPr>
          <p:cNvPr id="9" name="TextBox 8">
            <a:extLst>
              <a:ext uri="{FF2B5EF4-FFF2-40B4-BE49-F238E27FC236}">
                <a16:creationId xmlns:a16="http://schemas.microsoft.com/office/drawing/2014/main" id="{7BCD76E4-D2EA-7BF4-8C2F-9CD6782FCD18}"/>
              </a:ext>
            </a:extLst>
          </p:cNvPr>
          <p:cNvSpPr txBox="1"/>
          <p:nvPr/>
        </p:nvSpPr>
        <p:spPr>
          <a:xfrm>
            <a:off x="1325810" y="4894192"/>
            <a:ext cx="9716329" cy="1077218"/>
          </a:xfrm>
          <a:prstGeom prst="rect">
            <a:avLst/>
          </a:prstGeom>
          <a:noFill/>
        </p:spPr>
        <p:txBody>
          <a:bodyPr wrap="square" rtlCol="0">
            <a:spAutoFit/>
          </a:bodyPr>
          <a:lstStyle/>
          <a:p>
            <a:r>
              <a:rPr lang="nl-NL" sz="3200">
                <a:solidFill>
                  <a:srgbClr val="162A4D"/>
                </a:solidFill>
                <a:latin typeface="Roboto" panose="02000000000000000000" pitchFamily="2" charset="0"/>
                <a:ea typeface="Roboto" panose="02000000000000000000" pitchFamily="2" charset="0"/>
                <a:cs typeface="Calibri" panose="020F0502020204030204" pitchFamily="34" charset="0"/>
              </a:rPr>
              <a:t>Hoe vaak pak jij je telefoon op per dag om een video te kijken? </a:t>
            </a:r>
          </a:p>
        </p:txBody>
      </p:sp>
      <p:sp>
        <p:nvSpPr>
          <p:cNvPr id="6" name="TextBox 5">
            <a:extLst>
              <a:ext uri="{FF2B5EF4-FFF2-40B4-BE49-F238E27FC236}">
                <a16:creationId xmlns:a16="http://schemas.microsoft.com/office/drawing/2014/main" id="{71DE1200-E6E2-B4AA-0CE5-0AC3EF9D991E}"/>
              </a:ext>
            </a:extLst>
          </p:cNvPr>
          <p:cNvSpPr txBox="1"/>
          <p:nvPr/>
        </p:nvSpPr>
        <p:spPr>
          <a:xfrm>
            <a:off x="1325810" y="2678155"/>
            <a:ext cx="5934975" cy="584775"/>
          </a:xfrm>
          <a:prstGeom prst="rect">
            <a:avLst/>
          </a:prstGeom>
          <a:noFill/>
        </p:spPr>
        <p:txBody>
          <a:bodyPr wrap="square" rtlCol="0">
            <a:spAutoFit/>
          </a:bodyPr>
          <a:lstStyle/>
          <a:p>
            <a:r>
              <a:rPr lang="nl-NL" sz="3200">
                <a:solidFill>
                  <a:srgbClr val="162A4D"/>
                </a:solidFill>
                <a:latin typeface="Roboto" panose="02000000000000000000" pitchFamily="2" charset="0"/>
                <a:ea typeface="Roboto" panose="02000000000000000000" pitchFamily="2" charset="0"/>
                <a:cs typeface="Calibri" panose="020F0502020204030204" pitchFamily="34" charset="0"/>
              </a:rPr>
              <a:t>Wat is je favoriete video?</a:t>
            </a:r>
          </a:p>
        </p:txBody>
      </p:sp>
      <p:sp>
        <p:nvSpPr>
          <p:cNvPr id="7" name="TextBox 6">
            <a:extLst>
              <a:ext uri="{FF2B5EF4-FFF2-40B4-BE49-F238E27FC236}">
                <a16:creationId xmlns:a16="http://schemas.microsoft.com/office/drawing/2014/main" id="{A936F1BC-B416-B0AE-6493-96A872992C68}"/>
              </a:ext>
            </a:extLst>
          </p:cNvPr>
          <p:cNvSpPr txBox="1"/>
          <p:nvPr/>
        </p:nvSpPr>
        <p:spPr>
          <a:xfrm>
            <a:off x="1325810" y="3856947"/>
            <a:ext cx="9379445" cy="584775"/>
          </a:xfrm>
          <a:prstGeom prst="rect">
            <a:avLst/>
          </a:prstGeom>
          <a:noFill/>
        </p:spPr>
        <p:txBody>
          <a:bodyPr wrap="square" rtlCol="0">
            <a:spAutoFit/>
          </a:bodyPr>
          <a:lstStyle/>
          <a:p>
            <a:r>
              <a:rPr lang="nl-NL" sz="3200">
                <a:solidFill>
                  <a:srgbClr val="162A4D"/>
                </a:solidFill>
                <a:latin typeface="Roboto" panose="02000000000000000000" pitchFamily="2" charset="0"/>
                <a:ea typeface="Roboto" panose="02000000000000000000" pitchFamily="2" charset="0"/>
                <a:cs typeface="Calibri" panose="020F0502020204030204" pitchFamily="34" charset="0"/>
              </a:rPr>
              <a:t>Hoeveel minuten per dag kijk je video’s?</a:t>
            </a:r>
          </a:p>
        </p:txBody>
      </p:sp>
      <p:pic>
        <p:nvPicPr>
          <p:cNvPr id="5" name="Picture 4">
            <a:extLst>
              <a:ext uri="{FF2B5EF4-FFF2-40B4-BE49-F238E27FC236}">
                <a16:creationId xmlns:a16="http://schemas.microsoft.com/office/drawing/2014/main" id="{D692EC0E-FD76-3B1C-A0F9-086FA0222E45}"/>
              </a:ext>
            </a:extLst>
          </p:cNvPr>
          <p:cNvPicPr>
            <a:picLocks noChangeAspect="1"/>
          </p:cNvPicPr>
          <p:nvPr/>
        </p:nvPicPr>
        <p:blipFill>
          <a:blip r:embed="rId2"/>
          <a:srcRect l="50552" t="7817" b="58902"/>
          <a:stretch>
            <a:fillRect/>
          </a:stretch>
        </p:blipFill>
        <p:spPr>
          <a:xfrm>
            <a:off x="207034" y="1394750"/>
            <a:ext cx="4805172" cy="4576660"/>
          </a:xfrm>
          <a:prstGeom prst="rect">
            <a:avLst/>
          </a:prstGeom>
        </p:spPr>
      </p:pic>
    </p:spTree>
    <p:extLst>
      <p:ext uri="{BB962C8B-B14F-4D97-AF65-F5344CB8AC3E}">
        <p14:creationId xmlns:p14="http://schemas.microsoft.com/office/powerpoint/2010/main" val="2966957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1750-66F2-BE2A-999F-C853A2710A8F}"/>
              </a:ext>
            </a:extLst>
          </p:cNvPr>
          <p:cNvSpPr>
            <a:spLocks noGrp="1"/>
          </p:cNvSpPr>
          <p:nvPr>
            <p:ph type="title"/>
          </p:nvPr>
        </p:nvSpPr>
        <p:spPr/>
        <p:txBody>
          <a:bodyPr/>
          <a:lstStyle/>
          <a:p>
            <a:r>
              <a:rPr lang="nl-NL"/>
              <a:t>Tijd om iets te doen! </a:t>
            </a:r>
          </a:p>
        </p:txBody>
      </p:sp>
      <p:sp>
        <p:nvSpPr>
          <p:cNvPr id="3" name="Content Placeholder 2">
            <a:extLst>
              <a:ext uri="{FF2B5EF4-FFF2-40B4-BE49-F238E27FC236}">
                <a16:creationId xmlns:a16="http://schemas.microsoft.com/office/drawing/2014/main" id="{50C0945B-CA13-BACD-A154-482AC4878FA2}"/>
              </a:ext>
            </a:extLst>
          </p:cNvPr>
          <p:cNvSpPr>
            <a:spLocks noGrp="1"/>
          </p:cNvSpPr>
          <p:nvPr>
            <p:ph idx="1"/>
          </p:nvPr>
        </p:nvSpPr>
        <p:spPr/>
        <p:txBody>
          <a:bodyPr/>
          <a:lstStyle/>
          <a:p>
            <a:r>
              <a:rPr lang="nl-NL"/>
              <a:t>Neem je datakaart en maak een groepje van iedereen met hetzelfde favoriete spelletje</a:t>
            </a:r>
          </a:p>
          <a:p>
            <a:endParaRPr lang="nl-NL"/>
          </a:p>
          <a:p>
            <a:r>
              <a:rPr lang="nl-NL"/>
              <a:t>Ga met dit groepje naar een hoek van het lokaal!</a:t>
            </a:r>
          </a:p>
          <a:p>
            <a:endParaRPr lang="nl-NL"/>
          </a:p>
        </p:txBody>
      </p:sp>
      <p:pic>
        <p:nvPicPr>
          <p:cNvPr id="7" name="Picture 6" descr="A cartoon of a person holding a computer&#10;&#10;Description automatically generated with medium confidence">
            <a:extLst>
              <a:ext uri="{FF2B5EF4-FFF2-40B4-BE49-F238E27FC236}">
                <a16:creationId xmlns:a16="http://schemas.microsoft.com/office/drawing/2014/main" id="{1BBBBA12-8F00-8015-4589-827D83B66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515" y="3740591"/>
            <a:ext cx="2804321" cy="2635623"/>
          </a:xfrm>
          <a:prstGeom prst="rect">
            <a:avLst/>
          </a:prstGeom>
        </p:spPr>
      </p:pic>
    </p:spTree>
    <p:extLst>
      <p:ext uri="{BB962C8B-B14F-4D97-AF65-F5344CB8AC3E}">
        <p14:creationId xmlns:p14="http://schemas.microsoft.com/office/powerpoint/2010/main" val="370179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2EC0-DBA6-6DC0-7F90-D5CBC2003AFA}"/>
              </a:ext>
            </a:extLst>
          </p:cNvPr>
          <p:cNvSpPr>
            <a:spLocks noGrp="1"/>
          </p:cNvSpPr>
          <p:nvPr>
            <p:ph type="title"/>
          </p:nvPr>
        </p:nvSpPr>
        <p:spPr/>
        <p:txBody>
          <a:bodyPr/>
          <a:lstStyle/>
          <a:p>
            <a:r>
              <a:rPr lang="hr-HR"/>
              <a:t>In </a:t>
            </a:r>
            <a:r>
              <a:rPr lang="hr-HR" err="1"/>
              <a:t>jouw</a:t>
            </a:r>
            <a:r>
              <a:rPr lang="hr-HR"/>
              <a:t> </a:t>
            </a:r>
            <a:r>
              <a:rPr lang="hr-HR" err="1"/>
              <a:t>hoek</a:t>
            </a:r>
            <a:r>
              <a:rPr lang="hr-HR"/>
              <a:t> ...</a:t>
            </a:r>
          </a:p>
        </p:txBody>
      </p:sp>
      <p:sp>
        <p:nvSpPr>
          <p:cNvPr id="3" name="Content Placeholder 2">
            <a:extLst>
              <a:ext uri="{FF2B5EF4-FFF2-40B4-BE49-F238E27FC236}">
                <a16:creationId xmlns:a16="http://schemas.microsoft.com/office/drawing/2014/main" id="{7D094BB2-0AA1-E1CD-602E-F9B22438D113}"/>
              </a:ext>
            </a:extLst>
          </p:cNvPr>
          <p:cNvSpPr>
            <a:spLocks noGrp="1"/>
          </p:cNvSpPr>
          <p:nvPr>
            <p:ph idx="1"/>
          </p:nvPr>
        </p:nvSpPr>
        <p:spPr/>
        <p:txBody>
          <a:bodyPr vert="horz" lIns="91440" tIns="45720" rIns="91440" bIns="45720" rtlCol="0" anchor="t">
            <a:normAutofit/>
          </a:bodyPr>
          <a:lstStyle/>
          <a:p>
            <a:r>
              <a:rPr lang="hr-HR">
                <a:latin typeface="Roboto"/>
                <a:ea typeface="Roboto"/>
                <a:cs typeface="Calibri"/>
              </a:rPr>
              <a:t>Vergelijk jullie datakaarten! </a:t>
            </a:r>
            <a:endParaRPr lang="hr-HR"/>
          </a:p>
          <a:p>
            <a:pPr lvl="1"/>
            <a:r>
              <a:rPr lang="hr-HR">
                <a:latin typeface="Roboto"/>
                <a:ea typeface="Roboto"/>
                <a:cs typeface="Calibri"/>
              </a:rPr>
              <a:t>In hoeverre zijn ze hetzelfde? </a:t>
            </a:r>
            <a:endParaRPr lang="hr-HR"/>
          </a:p>
          <a:p>
            <a:pPr lvl="1"/>
            <a:r>
              <a:rPr lang="hr-HR">
                <a:latin typeface="Roboto"/>
                <a:ea typeface="Roboto"/>
                <a:cs typeface="Calibri"/>
              </a:rPr>
              <a:t>In hoeverre zijn ze verschillend?</a:t>
            </a:r>
            <a:endParaRPr lang="hr-HR"/>
          </a:p>
          <a:p>
            <a:endParaRPr lang="hr-HR"/>
          </a:p>
          <a:p>
            <a:r>
              <a:rPr lang="hr-HR">
                <a:latin typeface="Roboto"/>
                <a:ea typeface="Roboto"/>
                <a:cs typeface="Calibri"/>
              </a:rPr>
              <a:t>Vul deze tabel in: </a:t>
            </a:r>
          </a:p>
        </p:txBody>
      </p:sp>
      <p:pic>
        <p:nvPicPr>
          <p:cNvPr id="4" name="Picture 3" descr="A group of colorful speech bubbles&#10;&#10;Description automatically generated">
            <a:extLst>
              <a:ext uri="{FF2B5EF4-FFF2-40B4-BE49-F238E27FC236}">
                <a16:creationId xmlns:a16="http://schemas.microsoft.com/office/drawing/2014/main" id="{0E962342-6463-08AC-1FCC-D63D64ECD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006" y="4271453"/>
            <a:ext cx="2724136" cy="1902639"/>
          </a:xfrm>
          <a:prstGeom prst="rect">
            <a:avLst/>
          </a:prstGeom>
        </p:spPr>
      </p:pic>
      <p:pic>
        <p:nvPicPr>
          <p:cNvPr id="7" name="Picture 6">
            <a:extLst>
              <a:ext uri="{FF2B5EF4-FFF2-40B4-BE49-F238E27FC236}">
                <a16:creationId xmlns:a16="http://schemas.microsoft.com/office/drawing/2014/main" id="{0EF56E86-F931-1A18-60B2-3183A92F22A7}"/>
              </a:ext>
            </a:extLst>
          </p:cNvPr>
          <p:cNvPicPr>
            <a:picLocks noChangeAspect="1"/>
          </p:cNvPicPr>
          <p:nvPr/>
        </p:nvPicPr>
        <p:blipFill>
          <a:blip r:embed="rId3"/>
          <a:stretch>
            <a:fillRect/>
          </a:stretch>
        </p:blipFill>
        <p:spPr>
          <a:xfrm>
            <a:off x="6806215" y="255185"/>
            <a:ext cx="5299364" cy="6858000"/>
          </a:xfrm>
          <a:prstGeom prst="rect">
            <a:avLst/>
          </a:prstGeom>
        </p:spPr>
      </p:pic>
    </p:spTree>
    <p:extLst>
      <p:ext uri="{BB962C8B-B14F-4D97-AF65-F5344CB8AC3E}">
        <p14:creationId xmlns:p14="http://schemas.microsoft.com/office/powerpoint/2010/main" val="399857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017FA-E8D1-EB08-FCA3-10537C738FE5}"/>
              </a:ext>
            </a:extLst>
          </p:cNvPr>
          <p:cNvSpPr>
            <a:spLocks noGrp="1"/>
          </p:cNvSpPr>
          <p:nvPr>
            <p:ph type="ctrTitle"/>
          </p:nvPr>
        </p:nvSpPr>
        <p:spPr>
          <a:xfrm>
            <a:off x="484742" y="1122363"/>
            <a:ext cx="11071952" cy="2387600"/>
          </a:xfrm>
        </p:spPr>
        <p:txBody>
          <a:bodyPr>
            <a:normAutofit/>
          </a:bodyPr>
          <a:lstStyle/>
          <a:p>
            <a:r>
              <a:rPr lang="hr-HR" err="1"/>
              <a:t>Laten</a:t>
            </a:r>
            <a:r>
              <a:rPr lang="hr-HR"/>
              <a:t> </a:t>
            </a:r>
            <a:r>
              <a:rPr lang="hr-HR" err="1"/>
              <a:t>we</a:t>
            </a:r>
            <a:r>
              <a:rPr lang="hr-HR"/>
              <a:t> </a:t>
            </a:r>
            <a:r>
              <a:rPr lang="hr-HR" err="1"/>
              <a:t>het</a:t>
            </a:r>
            <a:r>
              <a:rPr lang="hr-HR"/>
              <a:t> </a:t>
            </a:r>
            <a:r>
              <a:rPr lang="hr-HR" err="1"/>
              <a:t>over</a:t>
            </a:r>
            <a:r>
              <a:rPr lang="hr-HR"/>
              <a:t> </a:t>
            </a:r>
            <a:r>
              <a:rPr lang="hr-HR" err="1"/>
              <a:t>onze</a:t>
            </a:r>
            <a:r>
              <a:rPr lang="hr-HR"/>
              <a:t> data </a:t>
            </a:r>
            <a:r>
              <a:rPr lang="hr-HR" err="1"/>
              <a:t>hebben</a:t>
            </a:r>
            <a:endParaRPr lang="hr-HR"/>
          </a:p>
        </p:txBody>
      </p:sp>
      <p:sp>
        <p:nvSpPr>
          <p:cNvPr id="5" name="Subtitle 4">
            <a:extLst>
              <a:ext uri="{FF2B5EF4-FFF2-40B4-BE49-F238E27FC236}">
                <a16:creationId xmlns:a16="http://schemas.microsoft.com/office/drawing/2014/main" id="{AD36CB9C-156F-841E-1331-5C22A38F9778}"/>
              </a:ext>
            </a:extLst>
          </p:cNvPr>
          <p:cNvSpPr>
            <a:spLocks noGrp="1"/>
          </p:cNvSpPr>
          <p:nvPr>
            <p:ph type="subTitle" idx="1"/>
          </p:nvPr>
        </p:nvSpPr>
        <p:spPr/>
        <p:txBody>
          <a:bodyPr/>
          <a:lstStyle/>
          <a:p>
            <a:endParaRPr lang="hr-HR"/>
          </a:p>
        </p:txBody>
      </p:sp>
    </p:spTree>
    <p:extLst>
      <p:ext uri="{BB962C8B-B14F-4D97-AF65-F5344CB8AC3E}">
        <p14:creationId xmlns:p14="http://schemas.microsoft.com/office/powerpoint/2010/main" val="3354235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017FA-E8D1-EB08-FCA3-10537C738FE5}"/>
              </a:ext>
            </a:extLst>
          </p:cNvPr>
          <p:cNvSpPr>
            <a:spLocks noGrp="1"/>
          </p:cNvSpPr>
          <p:nvPr>
            <p:ph type="ctrTitle"/>
          </p:nvPr>
        </p:nvSpPr>
        <p:spPr>
          <a:xfrm>
            <a:off x="484742" y="1122363"/>
            <a:ext cx="11071952" cy="2387600"/>
          </a:xfrm>
        </p:spPr>
        <p:txBody>
          <a:bodyPr>
            <a:normAutofit/>
          </a:bodyPr>
          <a:lstStyle/>
          <a:p>
            <a:r>
              <a:rPr lang="hr-HR" err="1"/>
              <a:t>Laten</a:t>
            </a:r>
            <a:r>
              <a:rPr lang="hr-HR"/>
              <a:t> </a:t>
            </a:r>
            <a:r>
              <a:rPr lang="hr-HR" err="1"/>
              <a:t>we</a:t>
            </a:r>
            <a:r>
              <a:rPr lang="hr-HR"/>
              <a:t> </a:t>
            </a:r>
            <a:r>
              <a:rPr lang="hr-HR" err="1"/>
              <a:t>het</a:t>
            </a:r>
            <a:r>
              <a:rPr lang="hr-HR"/>
              <a:t> </a:t>
            </a:r>
            <a:r>
              <a:rPr lang="hr-HR" err="1"/>
              <a:t>over</a:t>
            </a:r>
            <a:r>
              <a:rPr lang="hr-HR"/>
              <a:t> </a:t>
            </a:r>
            <a:r>
              <a:rPr lang="hr-HR" err="1"/>
              <a:t>onze</a:t>
            </a:r>
            <a:r>
              <a:rPr lang="hr-HR"/>
              <a:t> data </a:t>
            </a:r>
            <a:r>
              <a:rPr lang="hr-HR" err="1"/>
              <a:t>hebben</a:t>
            </a:r>
            <a:endParaRPr lang="hr-HR"/>
          </a:p>
        </p:txBody>
      </p:sp>
      <p:sp>
        <p:nvSpPr>
          <p:cNvPr id="5" name="Subtitle 4">
            <a:extLst>
              <a:ext uri="{FF2B5EF4-FFF2-40B4-BE49-F238E27FC236}">
                <a16:creationId xmlns:a16="http://schemas.microsoft.com/office/drawing/2014/main" id="{AD36CB9C-156F-841E-1331-5C22A38F9778}"/>
              </a:ext>
            </a:extLst>
          </p:cNvPr>
          <p:cNvSpPr>
            <a:spLocks noGrp="1"/>
          </p:cNvSpPr>
          <p:nvPr>
            <p:ph type="subTitle" idx="1"/>
          </p:nvPr>
        </p:nvSpPr>
        <p:spPr/>
        <p:txBody>
          <a:bodyPr/>
          <a:lstStyle/>
          <a:p>
            <a:endParaRPr lang="hr-HR"/>
          </a:p>
        </p:txBody>
      </p:sp>
    </p:spTree>
    <p:extLst>
      <p:ext uri="{BB962C8B-B14F-4D97-AF65-F5344CB8AC3E}">
        <p14:creationId xmlns:p14="http://schemas.microsoft.com/office/powerpoint/2010/main" val="796584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9C9C-7A0E-2DD6-A62B-7AEA999781D1}"/>
              </a:ext>
            </a:extLst>
          </p:cNvPr>
          <p:cNvSpPr>
            <a:spLocks noGrp="1"/>
          </p:cNvSpPr>
          <p:nvPr>
            <p:ph type="title"/>
          </p:nvPr>
        </p:nvSpPr>
        <p:spPr/>
        <p:txBody>
          <a:bodyPr/>
          <a:lstStyle/>
          <a:p>
            <a:r>
              <a:rPr lang="hr-HR" err="1"/>
              <a:t>Ooit</a:t>
            </a:r>
            <a:r>
              <a:rPr lang="hr-HR"/>
              <a:t> </a:t>
            </a:r>
            <a:r>
              <a:rPr lang="hr-HR" err="1"/>
              <a:t>gehoord</a:t>
            </a:r>
            <a:r>
              <a:rPr lang="hr-HR"/>
              <a:t> van ‘word cloud’?</a:t>
            </a:r>
          </a:p>
        </p:txBody>
      </p:sp>
      <p:pic>
        <p:nvPicPr>
          <p:cNvPr id="7" name="Content Placeholder 6" descr="A blue cloud with white circles&#10;&#10;Description automatically generated">
            <a:extLst>
              <a:ext uri="{FF2B5EF4-FFF2-40B4-BE49-F238E27FC236}">
                <a16:creationId xmlns:a16="http://schemas.microsoft.com/office/drawing/2014/main" id="{D92B7583-B6BB-0C00-D0A3-F54E6BF304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1563536"/>
            <a:ext cx="4201558" cy="2668646"/>
          </a:xfrm>
        </p:spPr>
      </p:pic>
      <p:pic>
        <p:nvPicPr>
          <p:cNvPr id="9" name="Picture 8" descr="A pink and white cloud with black background&#10;&#10;Description automatically generated">
            <a:extLst>
              <a:ext uri="{FF2B5EF4-FFF2-40B4-BE49-F238E27FC236}">
                <a16:creationId xmlns:a16="http://schemas.microsoft.com/office/drawing/2014/main" id="{9DF4E7FD-8C9B-E96E-F3D0-D506F0CE6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385" y="2238935"/>
            <a:ext cx="5144616" cy="3267635"/>
          </a:xfrm>
          <a:prstGeom prst="rect">
            <a:avLst/>
          </a:prstGeom>
        </p:spPr>
      </p:pic>
    </p:spTree>
    <p:extLst>
      <p:ext uri="{BB962C8B-B14F-4D97-AF65-F5344CB8AC3E}">
        <p14:creationId xmlns:p14="http://schemas.microsoft.com/office/powerpoint/2010/main" val="215640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1000">
              <a:srgbClr val="EAFEFE"/>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1883BD-056C-B42B-D0F3-00B6F7492D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723069">
            <a:off x="-159936" y="4108753"/>
            <a:ext cx="4204853" cy="3215851"/>
          </a:xfrm>
          <a:prstGeom prst="rect">
            <a:avLst/>
          </a:prstGeom>
        </p:spPr>
      </p:pic>
      <p:sp>
        <p:nvSpPr>
          <p:cNvPr id="6" name="Oval 5">
            <a:extLst>
              <a:ext uri="{FF2B5EF4-FFF2-40B4-BE49-F238E27FC236}">
                <a16:creationId xmlns:a16="http://schemas.microsoft.com/office/drawing/2014/main" id="{86D0D93B-85B3-15CA-10EE-9D0365BF8E31}"/>
              </a:ext>
            </a:extLst>
          </p:cNvPr>
          <p:cNvSpPr/>
          <p:nvPr/>
        </p:nvSpPr>
        <p:spPr>
          <a:xfrm>
            <a:off x="3590677" y="4682262"/>
            <a:ext cx="147719" cy="134661"/>
          </a:xfrm>
          <a:prstGeom prst="ellipse">
            <a:avLst/>
          </a:prstGeom>
          <a:solidFill>
            <a:srgbClr val="FC27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58F1066-E0B4-80E6-0984-85875DB76097}"/>
              </a:ext>
            </a:extLst>
          </p:cNvPr>
          <p:cNvSpPr/>
          <p:nvPr/>
        </p:nvSpPr>
        <p:spPr>
          <a:xfrm>
            <a:off x="3221655" y="4968935"/>
            <a:ext cx="117418" cy="107039"/>
          </a:xfrm>
          <a:prstGeom prst="ellipse">
            <a:avLst/>
          </a:prstGeom>
          <a:solidFill>
            <a:srgbClr val="14C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7715F6F-747D-936E-837E-47BCA3082BEE}"/>
              </a:ext>
            </a:extLst>
          </p:cNvPr>
          <p:cNvSpPr/>
          <p:nvPr/>
        </p:nvSpPr>
        <p:spPr>
          <a:xfrm>
            <a:off x="2881553" y="4368789"/>
            <a:ext cx="145419" cy="132565"/>
          </a:xfrm>
          <a:prstGeom prst="ellipse">
            <a:avLst/>
          </a:prstGeom>
          <a:solidFill>
            <a:srgbClr val="FA9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4363F7F-D622-D36E-0E9E-CC158C283116}"/>
              </a:ext>
            </a:extLst>
          </p:cNvPr>
          <p:cNvSpPr/>
          <p:nvPr/>
        </p:nvSpPr>
        <p:spPr>
          <a:xfrm>
            <a:off x="820294" y="3651714"/>
            <a:ext cx="117418" cy="107039"/>
          </a:xfrm>
          <a:prstGeom prst="ellipse">
            <a:avLst/>
          </a:prstGeom>
          <a:solidFill>
            <a:srgbClr val="14C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B3FF53D0-4391-482A-567E-EBB5E17B40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52336">
            <a:off x="262468" y="3738768"/>
            <a:ext cx="209114" cy="241267"/>
          </a:xfrm>
          <a:prstGeom prst="rect">
            <a:avLst/>
          </a:prstGeom>
        </p:spPr>
      </p:pic>
      <p:pic>
        <p:nvPicPr>
          <p:cNvPr id="14" name="Graphic 13">
            <a:extLst>
              <a:ext uri="{FF2B5EF4-FFF2-40B4-BE49-F238E27FC236}">
                <a16:creationId xmlns:a16="http://schemas.microsoft.com/office/drawing/2014/main" id="{4414301C-EA4D-3D49-46D4-BF6469E5D7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52336">
            <a:off x="1653116" y="3584599"/>
            <a:ext cx="209114" cy="241267"/>
          </a:xfrm>
          <a:prstGeom prst="rect">
            <a:avLst/>
          </a:prstGeom>
        </p:spPr>
      </p:pic>
      <p:pic>
        <p:nvPicPr>
          <p:cNvPr id="16" name="Graphic 15">
            <a:extLst>
              <a:ext uri="{FF2B5EF4-FFF2-40B4-BE49-F238E27FC236}">
                <a16:creationId xmlns:a16="http://schemas.microsoft.com/office/drawing/2014/main" id="{81AB8801-878D-67DE-4956-C719F9F056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61542">
            <a:off x="1130943" y="3274201"/>
            <a:ext cx="305620" cy="285209"/>
          </a:xfrm>
          <a:prstGeom prst="rect">
            <a:avLst/>
          </a:prstGeom>
        </p:spPr>
      </p:pic>
      <p:pic>
        <p:nvPicPr>
          <p:cNvPr id="18" name="Graphic 17">
            <a:extLst>
              <a:ext uri="{FF2B5EF4-FFF2-40B4-BE49-F238E27FC236}">
                <a16:creationId xmlns:a16="http://schemas.microsoft.com/office/drawing/2014/main" id="{871A0500-CF43-5A3C-81E0-20E41B5893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41666">
            <a:off x="3321747" y="4172499"/>
            <a:ext cx="227547" cy="217529"/>
          </a:xfrm>
          <a:prstGeom prst="rect">
            <a:avLst/>
          </a:prstGeom>
        </p:spPr>
      </p:pic>
      <p:pic>
        <p:nvPicPr>
          <p:cNvPr id="19" name="Graphic 18">
            <a:extLst>
              <a:ext uri="{FF2B5EF4-FFF2-40B4-BE49-F238E27FC236}">
                <a16:creationId xmlns:a16="http://schemas.microsoft.com/office/drawing/2014/main" id="{E0DD5503-9366-92BC-7983-E321CFF83E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41666">
            <a:off x="2366119" y="3637895"/>
            <a:ext cx="227547" cy="217529"/>
          </a:xfrm>
          <a:prstGeom prst="rect">
            <a:avLst/>
          </a:prstGeom>
        </p:spPr>
      </p:pic>
      <p:pic>
        <p:nvPicPr>
          <p:cNvPr id="20" name="Graphic 19">
            <a:extLst>
              <a:ext uri="{FF2B5EF4-FFF2-40B4-BE49-F238E27FC236}">
                <a16:creationId xmlns:a16="http://schemas.microsoft.com/office/drawing/2014/main" id="{3B2D9B34-02FA-B332-9275-90EA8A378D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52336">
            <a:off x="3477682" y="5232310"/>
            <a:ext cx="209114" cy="241267"/>
          </a:xfrm>
          <a:prstGeom prst="rect">
            <a:avLst/>
          </a:prstGeom>
        </p:spPr>
      </p:pic>
      <p:pic>
        <p:nvPicPr>
          <p:cNvPr id="23" name="Picture 22" descr="A colorful flag on a string&#10;&#10;Description automatically generated">
            <a:extLst>
              <a:ext uri="{FF2B5EF4-FFF2-40B4-BE49-F238E27FC236}">
                <a16:creationId xmlns:a16="http://schemas.microsoft.com/office/drawing/2014/main" id="{4971F591-E571-18C4-9F1B-129BB1975F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1996" y="-5885"/>
            <a:ext cx="5240004" cy="1875286"/>
          </a:xfrm>
          <a:prstGeom prst="rect">
            <a:avLst/>
          </a:prstGeom>
        </p:spPr>
      </p:pic>
      <p:pic>
        <p:nvPicPr>
          <p:cNvPr id="25" name="Graphic 24">
            <a:extLst>
              <a:ext uri="{FF2B5EF4-FFF2-40B4-BE49-F238E27FC236}">
                <a16:creationId xmlns:a16="http://schemas.microsoft.com/office/drawing/2014/main" id="{66CE5095-BE90-961D-E5D0-856744D7EF5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60606" y="1695478"/>
            <a:ext cx="475194" cy="655440"/>
          </a:xfrm>
          <a:prstGeom prst="rect">
            <a:avLst/>
          </a:prstGeom>
        </p:spPr>
      </p:pic>
      <p:pic>
        <p:nvPicPr>
          <p:cNvPr id="27" name="Graphic 26">
            <a:extLst>
              <a:ext uri="{FF2B5EF4-FFF2-40B4-BE49-F238E27FC236}">
                <a16:creationId xmlns:a16="http://schemas.microsoft.com/office/drawing/2014/main" id="{E041470B-6499-1AC5-B6DA-C390D9EC16A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86734" y="3001344"/>
            <a:ext cx="162090" cy="258143"/>
          </a:xfrm>
          <a:prstGeom prst="rect">
            <a:avLst/>
          </a:prstGeom>
        </p:spPr>
      </p:pic>
      <p:grpSp>
        <p:nvGrpSpPr>
          <p:cNvPr id="34" name="Group 33">
            <a:extLst>
              <a:ext uri="{FF2B5EF4-FFF2-40B4-BE49-F238E27FC236}">
                <a16:creationId xmlns:a16="http://schemas.microsoft.com/office/drawing/2014/main" id="{C1A53712-DD23-FECE-D2DE-ABEFEAF1074E}"/>
              </a:ext>
            </a:extLst>
          </p:cNvPr>
          <p:cNvGrpSpPr/>
          <p:nvPr/>
        </p:nvGrpSpPr>
        <p:grpSpPr>
          <a:xfrm>
            <a:off x="6105115" y="3314993"/>
            <a:ext cx="4617057" cy="1954587"/>
            <a:chOff x="6105115" y="3314993"/>
            <a:chExt cx="4617057" cy="1954587"/>
          </a:xfrm>
        </p:grpSpPr>
        <p:sp>
          <p:nvSpPr>
            <p:cNvPr id="30" name="TextBox 29">
              <a:extLst>
                <a:ext uri="{FF2B5EF4-FFF2-40B4-BE49-F238E27FC236}">
                  <a16:creationId xmlns:a16="http://schemas.microsoft.com/office/drawing/2014/main" id="{E419D135-A7AC-7EBD-2E81-6F16D00986FA}"/>
                </a:ext>
              </a:extLst>
            </p:cNvPr>
            <p:cNvSpPr txBox="1"/>
            <p:nvPr/>
          </p:nvSpPr>
          <p:spPr>
            <a:xfrm>
              <a:off x="6105115" y="3314993"/>
              <a:ext cx="4617057" cy="1200329"/>
            </a:xfrm>
            <a:prstGeom prst="rect">
              <a:avLst/>
            </a:prstGeom>
            <a:noFill/>
          </p:spPr>
          <p:txBody>
            <a:bodyPr wrap="square" rtlCol="0">
              <a:spAutoFit/>
            </a:bodyPr>
            <a:lstStyle/>
            <a:p>
              <a:r>
                <a:rPr lang="hr-HR" sz="7200" b="1">
                  <a:solidFill>
                    <a:srgbClr val="162A4D"/>
                  </a:solidFill>
                  <a:latin typeface="Comic Neue" panose="02000000000000000000" pitchFamily="2" charset="0"/>
                </a:rPr>
                <a:t>WELKOM</a:t>
              </a:r>
              <a:endParaRPr lang="en-GB" sz="7200" b="1">
                <a:solidFill>
                  <a:srgbClr val="162A4D"/>
                </a:solidFill>
                <a:latin typeface="Comic Neue" panose="02000000000000000000" pitchFamily="2" charset="0"/>
              </a:endParaRPr>
            </a:p>
          </p:txBody>
        </p:sp>
        <p:sp>
          <p:nvSpPr>
            <p:cNvPr id="31" name="TextBox 30">
              <a:extLst>
                <a:ext uri="{FF2B5EF4-FFF2-40B4-BE49-F238E27FC236}">
                  <a16:creationId xmlns:a16="http://schemas.microsoft.com/office/drawing/2014/main" id="{70A5E3CD-C4BB-B1C4-02C4-56494C31E4BB}"/>
                </a:ext>
              </a:extLst>
            </p:cNvPr>
            <p:cNvSpPr txBox="1"/>
            <p:nvPr/>
          </p:nvSpPr>
          <p:spPr>
            <a:xfrm>
              <a:off x="6105115" y="4407806"/>
              <a:ext cx="4617057" cy="861774"/>
            </a:xfrm>
            <a:prstGeom prst="rect">
              <a:avLst/>
            </a:prstGeom>
            <a:noFill/>
          </p:spPr>
          <p:txBody>
            <a:bodyPr wrap="square" rtlCol="0">
              <a:spAutoFit/>
            </a:bodyPr>
            <a:lstStyle/>
            <a:p>
              <a:r>
                <a:rPr lang="hr-HR" sz="5000" b="1">
                  <a:solidFill>
                    <a:srgbClr val="162A4D"/>
                  </a:solidFill>
                  <a:latin typeface="Comic Neue" panose="02000000000000000000" pitchFamily="2" charset="0"/>
                </a:rPr>
                <a:t>bij DIRECTORS!</a:t>
              </a:r>
              <a:endParaRPr lang="en-GB" sz="5000" b="1">
                <a:solidFill>
                  <a:srgbClr val="162A4D"/>
                </a:solidFill>
                <a:latin typeface="Comic Neue" panose="02000000000000000000" pitchFamily="2" charset="0"/>
              </a:endParaRPr>
            </a:p>
          </p:txBody>
        </p:sp>
      </p:grpSp>
      <p:sp>
        <p:nvSpPr>
          <p:cNvPr id="32" name="TextBox 31">
            <a:extLst>
              <a:ext uri="{FF2B5EF4-FFF2-40B4-BE49-F238E27FC236}">
                <a16:creationId xmlns:a16="http://schemas.microsoft.com/office/drawing/2014/main" id="{71F04E1E-495B-B380-5DE2-E1DEFA5C1095}"/>
              </a:ext>
            </a:extLst>
          </p:cNvPr>
          <p:cNvSpPr txBox="1"/>
          <p:nvPr/>
        </p:nvSpPr>
        <p:spPr>
          <a:xfrm>
            <a:off x="5195778" y="5449291"/>
            <a:ext cx="4617057" cy="830997"/>
          </a:xfrm>
          <a:prstGeom prst="rect">
            <a:avLst/>
          </a:prstGeom>
          <a:noFill/>
        </p:spPr>
        <p:txBody>
          <a:bodyPr wrap="square" rtlCol="0">
            <a:spAutoFit/>
          </a:bodyPr>
          <a:lstStyle/>
          <a:p>
            <a:r>
              <a:rPr lang="hr-HR" sz="4800" err="1">
                <a:solidFill>
                  <a:srgbClr val="FC275B"/>
                </a:solidFill>
                <a:latin typeface="Comic Neue" panose="02000000000000000000" pitchFamily="2" charset="0"/>
              </a:rPr>
              <a:t>Welcome</a:t>
            </a:r>
            <a:r>
              <a:rPr lang="hr-HR" sz="4800">
                <a:solidFill>
                  <a:srgbClr val="FC275B"/>
                </a:solidFill>
                <a:latin typeface="Comic Neue" panose="02000000000000000000" pitchFamily="2" charset="0"/>
              </a:rPr>
              <a:t>!</a:t>
            </a:r>
            <a:endParaRPr lang="en-GB" sz="4800">
              <a:solidFill>
                <a:srgbClr val="FC275B"/>
              </a:solidFill>
              <a:latin typeface="Comic Neue" panose="02000000000000000000" pitchFamily="2" charset="0"/>
            </a:endParaRPr>
          </a:p>
        </p:txBody>
      </p:sp>
      <p:sp>
        <p:nvSpPr>
          <p:cNvPr id="33" name="TextBox 32">
            <a:extLst>
              <a:ext uri="{FF2B5EF4-FFF2-40B4-BE49-F238E27FC236}">
                <a16:creationId xmlns:a16="http://schemas.microsoft.com/office/drawing/2014/main" id="{D0AF2B7D-E32F-3263-AB4D-F23ECED67F34}"/>
              </a:ext>
            </a:extLst>
          </p:cNvPr>
          <p:cNvSpPr txBox="1"/>
          <p:nvPr/>
        </p:nvSpPr>
        <p:spPr>
          <a:xfrm>
            <a:off x="7921713" y="5449291"/>
            <a:ext cx="4617057" cy="830997"/>
          </a:xfrm>
          <a:prstGeom prst="rect">
            <a:avLst/>
          </a:prstGeom>
          <a:noFill/>
        </p:spPr>
        <p:txBody>
          <a:bodyPr wrap="square" rtlCol="0">
            <a:spAutoFit/>
          </a:bodyPr>
          <a:lstStyle/>
          <a:p>
            <a:r>
              <a:rPr lang="hr-HR" sz="4800">
                <a:solidFill>
                  <a:srgbClr val="FC275B"/>
                </a:solidFill>
                <a:latin typeface="Comic Neue" panose="02000000000000000000" pitchFamily="2" charset="0"/>
              </a:rPr>
              <a:t>Dobro došli!</a:t>
            </a:r>
            <a:endParaRPr lang="en-GB" sz="4800">
              <a:solidFill>
                <a:srgbClr val="FC275B"/>
              </a:solidFill>
              <a:latin typeface="Comic Neue" panose="02000000000000000000" pitchFamily="2" charset="0"/>
            </a:endParaRPr>
          </a:p>
        </p:txBody>
      </p:sp>
      <p:pic>
        <p:nvPicPr>
          <p:cNvPr id="42" name="Graphic 41">
            <a:extLst>
              <a:ext uri="{FF2B5EF4-FFF2-40B4-BE49-F238E27FC236}">
                <a16:creationId xmlns:a16="http://schemas.microsoft.com/office/drawing/2014/main" id="{8C9B4461-5F26-1E55-97A8-B17EAF0A5588}"/>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93185" y="357591"/>
            <a:ext cx="2249357" cy="482232"/>
          </a:xfrm>
          <a:prstGeom prst="rect">
            <a:avLst/>
          </a:prstGeom>
        </p:spPr>
      </p:pic>
    </p:spTree>
    <p:extLst>
      <p:ext uri="{BB962C8B-B14F-4D97-AF65-F5344CB8AC3E}">
        <p14:creationId xmlns:p14="http://schemas.microsoft.com/office/powerpoint/2010/main" val="4261848161"/>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ppt_h*1.125000"/>
                                          </p:val>
                                        </p:tav>
                                        <p:tav tm="100000">
                                          <p:val>
                                            <p:strVal val="#ppt_y"/>
                                          </p:val>
                                        </p:tav>
                                      </p:tavLst>
                                    </p:anim>
                                    <p:animEffect transition="in" filter="wipe(up)">
                                      <p:cBhvr>
                                        <p:cTn id="8" dur="1000"/>
                                        <p:tgtEl>
                                          <p:spTgt spid="7"/>
                                        </p:tgtEl>
                                      </p:cBhvr>
                                    </p:animEffect>
                                  </p:childTnLst>
                                </p:cTn>
                              </p:par>
                            </p:childTnLst>
                          </p:cTn>
                        </p:par>
                        <p:par>
                          <p:cTn id="9" fill="hold">
                            <p:stCondLst>
                              <p:cond delay="1000"/>
                            </p:stCondLst>
                            <p:childTnLst>
                              <p:par>
                                <p:cTn id="10" presetID="32" presetClass="emph" presetSubtype="0" fill="hold" nodeType="afterEffect">
                                  <p:stCondLst>
                                    <p:cond delay="50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27"/>
                                        </p:tgtEl>
                                        <p:attrNameLst>
                                          <p:attrName>r</p:attrName>
                                        </p:attrNameLst>
                                      </p:cBhvr>
                                    </p:animRot>
                                    <p:animRot by="-240000">
                                      <p:cBhvr>
                                        <p:cTn id="27" dur="200" fill="hold">
                                          <p:stCondLst>
                                            <p:cond delay="200"/>
                                          </p:stCondLst>
                                        </p:cTn>
                                        <p:tgtEl>
                                          <p:spTgt spid="27"/>
                                        </p:tgtEl>
                                        <p:attrNameLst>
                                          <p:attrName>r</p:attrName>
                                        </p:attrNameLst>
                                      </p:cBhvr>
                                    </p:animRot>
                                    <p:animRot by="240000">
                                      <p:cBhvr>
                                        <p:cTn id="28" dur="200" fill="hold">
                                          <p:stCondLst>
                                            <p:cond delay="400"/>
                                          </p:stCondLst>
                                        </p:cTn>
                                        <p:tgtEl>
                                          <p:spTgt spid="27"/>
                                        </p:tgtEl>
                                        <p:attrNameLst>
                                          <p:attrName>r</p:attrName>
                                        </p:attrNameLst>
                                      </p:cBhvr>
                                    </p:animRot>
                                    <p:animRot by="-240000">
                                      <p:cBhvr>
                                        <p:cTn id="29" dur="200" fill="hold">
                                          <p:stCondLst>
                                            <p:cond delay="600"/>
                                          </p:stCondLst>
                                        </p:cTn>
                                        <p:tgtEl>
                                          <p:spTgt spid="27"/>
                                        </p:tgtEl>
                                        <p:attrNameLst>
                                          <p:attrName>r</p:attrName>
                                        </p:attrNameLst>
                                      </p:cBhvr>
                                    </p:animRot>
                                    <p:animRot by="120000">
                                      <p:cBhvr>
                                        <p:cTn id="30" dur="200" fill="hold">
                                          <p:stCondLst>
                                            <p:cond delay="800"/>
                                          </p:stCondLst>
                                        </p:cTn>
                                        <p:tgtEl>
                                          <p:spTgt spid="27"/>
                                        </p:tgtEl>
                                        <p:attrNameLst>
                                          <p:attrName>r</p:attrName>
                                        </p:attrNameLst>
                                      </p:cBhvr>
                                    </p:animRo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childTnLst>
                                </p:cTn>
                              </p:par>
                              <p:par>
                                <p:cTn id="34" presetID="8" presetClass="entr" presetSubtype="16" fill="remove"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2000"/>
                                        <p:tgtEl>
                                          <p:spTgt spid="6"/>
                                        </p:tgtEl>
                                      </p:cBhvr>
                                    </p:animEffect>
                                  </p:childTnLst>
                                </p:cTn>
                              </p:par>
                              <p:par>
                                <p:cTn id="37" presetID="8" presetClass="entr" presetSubtype="16" fill="hold" nodeType="with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diamond(in)">
                                      <p:cBhvr>
                                        <p:cTn id="39" dur="1000"/>
                                        <p:tgtEl>
                                          <p:spTgt spid="13"/>
                                        </p:tgtEl>
                                      </p:cBhvr>
                                    </p:animEffect>
                                  </p:childTnLst>
                                </p:cTn>
                              </p:par>
                            </p:childTnLst>
                          </p:cTn>
                        </p:par>
                        <p:par>
                          <p:cTn id="40" fill="hold">
                            <p:stCondLst>
                              <p:cond delay="3000"/>
                            </p:stCondLst>
                            <p:childTnLst>
                              <p:par>
                                <p:cTn id="41" presetID="8" presetClass="entr" presetSubtype="16" fill="hold" nodeType="after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diamond(in)">
                                      <p:cBhvr>
                                        <p:cTn id="43" dur="1000"/>
                                        <p:tgtEl>
                                          <p:spTgt spid="14"/>
                                        </p:tgtEl>
                                      </p:cBhvr>
                                    </p:animEffect>
                                  </p:childTnLst>
                                </p:cTn>
                              </p:par>
                              <p:par>
                                <p:cTn id="44" presetID="10" presetClass="entr" presetSubtype="0" repeatCount="indefinite"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000"/>
                                        <p:tgtEl>
                                          <p:spTgt spid="18"/>
                                        </p:tgtEl>
                                      </p:cBhvr>
                                    </p:animEffect>
                                  </p:childTnLst>
                                </p:cTn>
                              </p:par>
                            </p:childTnLst>
                          </p:cTn>
                        </p:par>
                        <p:par>
                          <p:cTn id="47" fill="hold">
                            <p:stCondLst>
                              <p:cond delay="5000"/>
                            </p:stCondLst>
                            <p:childTnLst>
                              <p:par>
                                <p:cTn id="48" presetID="8" presetClass="entr" presetSubtype="16"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amond(in)">
                                      <p:cBhvr>
                                        <p:cTn id="50" dur="1000"/>
                                        <p:tgtEl>
                                          <p:spTgt spid="8"/>
                                        </p:tgtEl>
                                      </p:cBhvr>
                                    </p:animEffect>
                                  </p:childTnLst>
                                </p:cTn>
                              </p:par>
                            </p:childTnLst>
                          </p:cTn>
                        </p:par>
                        <p:par>
                          <p:cTn id="51" fill="hold">
                            <p:stCondLst>
                              <p:cond delay="6000"/>
                            </p:stCondLst>
                            <p:childTnLst>
                              <p:par>
                                <p:cTn id="52" presetID="32" presetClass="emph" presetSubtype="0" fill="hold" nodeType="afterEffect">
                                  <p:stCondLst>
                                    <p:cond delay="0"/>
                                  </p:stCondLst>
                                  <p:childTnLst>
                                    <p:animRot by="120000">
                                      <p:cBhvr>
                                        <p:cTn id="53" dur="100" fill="hold">
                                          <p:stCondLst>
                                            <p:cond delay="0"/>
                                          </p:stCondLst>
                                        </p:cTn>
                                        <p:tgtEl>
                                          <p:spTgt spid="7"/>
                                        </p:tgtEl>
                                        <p:attrNameLst>
                                          <p:attrName>r</p:attrName>
                                        </p:attrNameLst>
                                      </p:cBhvr>
                                    </p:animRot>
                                    <p:animRot by="-240000">
                                      <p:cBhvr>
                                        <p:cTn id="54" dur="200" fill="hold">
                                          <p:stCondLst>
                                            <p:cond delay="200"/>
                                          </p:stCondLst>
                                        </p:cTn>
                                        <p:tgtEl>
                                          <p:spTgt spid="7"/>
                                        </p:tgtEl>
                                        <p:attrNameLst>
                                          <p:attrName>r</p:attrName>
                                        </p:attrNameLst>
                                      </p:cBhvr>
                                    </p:animRot>
                                    <p:animRot by="240000">
                                      <p:cBhvr>
                                        <p:cTn id="55" dur="200" fill="hold">
                                          <p:stCondLst>
                                            <p:cond delay="400"/>
                                          </p:stCondLst>
                                        </p:cTn>
                                        <p:tgtEl>
                                          <p:spTgt spid="7"/>
                                        </p:tgtEl>
                                        <p:attrNameLst>
                                          <p:attrName>r</p:attrName>
                                        </p:attrNameLst>
                                      </p:cBhvr>
                                    </p:animRot>
                                    <p:animRot by="-240000">
                                      <p:cBhvr>
                                        <p:cTn id="56" dur="200" fill="hold">
                                          <p:stCondLst>
                                            <p:cond delay="600"/>
                                          </p:stCondLst>
                                        </p:cTn>
                                        <p:tgtEl>
                                          <p:spTgt spid="7"/>
                                        </p:tgtEl>
                                        <p:attrNameLst>
                                          <p:attrName>r</p:attrName>
                                        </p:attrNameLst>
                                      </p:cBhvr>
                                    </p:animRot>
                                    <p:animRot by="120000">
                                      <p:cBhvr>
                                        <p:cTn id="57" dur="200" fill="hold">
                                          <p:stCondLst>
                                            <p:cond delay="800"/>
                                          </p:stCondLst>
                                        </p:cTn>
                                        <p:tgtEl>
                                          <p:spTgt spid="7"/>
                                        </p:tgtEl>
                                        <p:attrNameLst>
                                          <p:attrName>r</p:attrName>
                                        </p:attrNameLst>
                                      </p:cBhvr>
                                    </p:animRot>
                                  </p:childTnLst>
                                </p:cTn>
                              </p:par>
                              <p:par>
                                <p:cTn id="58" presetID="8" presetClass="entr" presetSubtype="16"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diamond(in)">
                                      <p:cBhvr>
                                        <p:cTn id="60" dur="1000"/>
                                        <p:tgtEl>
                                          <p:spTgt spid="9"/>
                                        </p:tgtEl>
                                      </p:cBhvr>
                                    </p:animEffect>
                                  </p:childTnLst>
                                </p:cTn>
                              </p:par>
                            </p:childTnLst>
                          </p:cTn>
                        </p:par>
                        <p:par>
                          <p:cTn id="61" fill="hold">
                            <p:stCondLst>
                              <p:cond delay="7000"/>
                            </p:stCondLst>
                            <p:childTnLst>
                              <p:par>
                                <p:cTn id="62" presetID="8"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amond(in)">
                                      <p:cBhvr>
                                        <p:cTn id="64" dur="1000"/>
                                        <p:tgtEl>
                                          <p:spTgt spid="11"/>
                                        </p:tgtEl>
                                      </p:cBhvr>
                                    </p:animEffect>
                                  </p:childTnLst>
                                </p:cTn>
                              </p:par>
                            </p:childTnLst>
                          </p:cTn>
                        </p:par>
                        <p:par>
                          <p:cTn id="65" fill="hold">
                            <p:stCondLst>
                              <p:cond delay="8000"/>
                            </p:stCondLst>
                            <p:childTnLst>
                              <p:par>
                                <p:cTn id="66" presetID="10" presetClass="entr" presetSubtype="0" repeatCount="indefinite"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250"/>
                                        <p:tgtEl>
                                          <p:spTgt spid="16"/>
                                        </p:tgtEl>
                                      </p:cBhvr>
                                    </p:animEffect>
                                  </p:childTnLst>
                                </p:cTn>
                              </p:par>
                            </p:childTnLst>
                          </p:cTn>
                        </p:par>
                        <p:par>
                          <p:cTn id="69" fill="hold">
                            <p:stCondLst>
                              <p:cond delay="9250"/>
                            </p:stCondLst>
                            <p:childTnLst>
                              <p:par>
                                <p:cTn id="70" presetID="8" presetClass="entr" presetSubtype="16"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diamond(in)">
                                      <p:cBhvr>
                                        <p:cTn id="72" dur="2000"/>
                                        <p:tgtEl>
                                          <p:spTgt spid="19"/>
                                        </p:tgtEl>
                                      </p:cBhvr>
                                    </p:animEffect>
                                  </p:childTnLst>
                                </p:cTn>
                              </p:par>
                              <p:par>
                                <p:cTn id="73" presetID="8" presetClass="entr" presetSubtype="16"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diamond(in)">
                                      <p:cBhvr>
                                        <p:cTn id="75" dur="1000"/>
                                        <p:tgtEl>
                                          <p:spTgt spid="20"/>
                                        </p:tgtEl>
                                      </p:cBhvr>
                                    </p:animEffect>
                                  </p:childTnLst>
                                </p:cTn>
                              </p:par>
                              <p:par>
                                <p:cTn id="76" presetID="32" presetClass="emph" presetSubtype="0" fill="hold" nodeType="withEffect">
                                  <p:stCondLst>
                                    <p:cond delay="0"/>
                                  </p:stCondLst>
                                  <p:childTnLst>
                                    <p:animRot by="120000">
                                      <p:cBhvr>
                                        <p:cTn id="77" dur="100" fill="hold">
                                          <p:stCondLst>
                                            <p:cond delay="0"/>
                                          </p:stCondLst>
                                        </p:cTn>
                                        <p:tgtEl>
                                          <p:spTgt spid="7"/>
                                        </p:tgtEl>
                                        <p:attrNameLst>
                                          <p:attrName>r</p:attrName>
                                        </p:attrNameLst>
                                      </p:cBhvr>
                                    </p:animRot>
                                    <p:animRot by="-240000">
                                      <p:cBhvr>
                                        <p:cTn id="78" dur="200" fill="hold">
                                          <p:stCondLst>
                                            <p:cond delay="200"/>
                                          </p:stCondLst>
                                        </p:cTn>
                                        <p:tgtEl>
                                          <p:spTgt spid="7"/>
                                        </p:tgtEl>
                                        <p:attrNameLst>
                                          <p:attrName>r</p:attrName>
                                        </p:attrNameLst>
                                      </p:cBhvr>
                                    </p:animRot>
                                    <p:animRot by="240000">
                                      <p:cBhvr>
                                        <p:cTn id="79" dur="200" fill="hold">
                                          <p:stCondLst>
                                            <p:cond delay="400"/>
                                          </p:stCondLst>
                                        </p:cTn>
                                        <p:tgtEl>
                                          <p:spTgt spid="7"/>
                                        </p:tgtEl>
                                        <p:attrNameLst>
                                          <p:attrName>r</p:attrName>
                                        </p:attrNameLst>
                                      </p:cBhvr>
                                    </p:animRot>
                                    <p:animRot by="-240000">
                                      <p:cBhvr>
                                        <p:cTn id="80" dur="200" fill="hold">
                                          <p:stCondLst>
                                            <p:cond delay="600"/>
                                          </p:stCondLst>
                                        </p:cTn>
                                        <p:tgtEl>
                                          <p:spTgt spid="7"/>
                                        </p:tgtEl>
                                        <p:attrNameLst>
                                          <p:attrName>r</p:attrName>
                                        </p:attrNameLst>
                                      </p:cBhvr>
                                    </p:animRot>
                                    <p:animRot by="120000">
                                      <p:cBhvr>
                                        <p:cTn id="8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380B-600D-8CBF-438C-C76E5A965791}"/>
              </a:ext>
            </a:extLst>
          </p:cNvPr>
          <p:cNvSpPr>
            <a:spLocks noGrp="1"/>
          </p:cNvSpPr>
          <p:nvPr>
            <p:ph type="title"/>
          </p:nvPr>
        </p:nvSpPr>
        <p:spPr/>
        <p:txBody>
          <a:bodyPr/>
          <a:lstStyle/>
          <a:p>
            <a:r>
              <a:rPr lang="hr-HR"/>
              <a:t>Wat </a:t>
            </a:r>
            <a:r>
              <a:rPr lang="hr-HR" err="1"/>
              <a:t>kunnen</a:t>
            </a:r>
            <a:r>
              <a:rPr lang="hr-HR"/>
              <a:t> </a:t>
            </a:r>
            <a:r>
              <a:rPr lang="hr-HR" err="1"/>
              <a:t>we</a:t>
            </a:r>
            <a:r>
              <a:rPr lang="hr-HR"/>
              <a:t> </a:t>
            </a:r>
            <a:r>
              <a:rPr lang="hr-HR" err="1"/>
              <a:t>in</a:t>
            </a:r>
            <a:r>
              <a:rPr lang="hr-HR"/>
              <a:t> </a:t>
            </a:r>
            <a:r>
              <a:rPr lang="hr-HR" err="1"/>
              <a:t>een</a:t>
            </a:r>
            <a:r>
              <a:rPr lang="hr-HR"/>
              <a:t> word cloud </a:t>
            </a:r>
            <a:r>
              <a:rPr lang="hr-HR" err="1"/>
              <a:t>zien</a:t>
            </a:r>
            <a:r>
              <a:rPr lang="hr-HR"/>
              <a:t>? </a:t>
            </a:r>
          </a:p>
        </p:txBody>
      </p:sp>
      <p:sp>
        <p:nvSpPr>
          <p:cNvPr id="3" name="Content Placeholder 2">
            <a:extLst>
              <a:ext uri="{FF2B5EF4-FFF2-40B4-BE49-F238E27FC236}">
                <a16:creationId xmlns:a16="http://schemas.microsoft.com/office/drawing/2014/main" id="{E7E7E374-EC53-FB93-0A3B-97D4D114193D}"/>
              </a:ext>
            </a:extLst>
          </p:cNvPr>
          <p:cNvSpPr>
            <a:spLocks noGrp="1"/>
          </p:cNvSpPr>
          <p:nvPr>
            <p:ph idx="1"/>
          </p:nvPr>
        </p:nvSpPr>
        <p:spPr/>
        <p:txBody>
          <a:bodyPr/>
          <a:lstStyle/>
          <a:p>
            <a:endParaRPr lang="hr-HR"/>
          </a:p>
        </p:txBody>
      </p:sp>
    </p:spTree>
    <p:extLst>
      <p:ext uri="{BB962C8B-B14F-4D97-AF65-F5344CB8AC3E}">
        <p14:creationId xmlns:p14="http://schemas.microsoft.com/office/powerpoint/2010/main" val="14500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4D10-B024-520D-3B22-28D644AC7FBE}"/>
              </a:ext>
            </a:extLst>
          </p:cNvPr>
          <p:cNvSpPr>
            <a:spLocks noGrp="1"/>
          </p:cNvSpPr>
          <p:nvPr>
            <p:ph type="title"/>
          </p:nvPr>
        </p:nvSpPr>
        <p:spPr/>
        <p:txBody>
          <a:bodyPr>
            <a:normAutofit fontScale="90000"/>
          </a:bodyPr>
          <a:lstStyle/>
          <a:p>
            <a:r>
              <a:rPr lang="hr-HR" err="1"/>
              <a:t>Hebben</a:t>
            </a:r>
            <a:r>
              <a:rPr lang="hr-HR"/>
              <a:t> </a:t>
            </a:r>
            <a:r>
              <a:rPr lang="hr-HR" err="1"/>
              <a:t>jullie</a:t>
            </a:r>
            <a:r>
              <a:rPr lang="hr-HR"/>
              <a:t> de </a:t>
            </a:r>
            <a:r>
              <a:rPr lang="hr-HR" err="1"/>
              <a:t>namen</a:t>
            </a:r>
            <a:r>
              <a:rPr lang="hr-HR"/>
              <a:t> van de </a:t>
            </a:r>
            <a:r>
              <a:rPr lang="hr-HR" err="1"/>
              <a:t>apps</a:t>
            </a:r>
            <a:r>
              <a:rPr lang="hr-HR"/>
              <a:t> </a:t>
            </a:r>
            <a:r>
              <a:rPr lang="hr-HR" err="1"/>
              <a:t>juist</a:t>
            </a:r>
            <a:r>
              <a:rPr lang="hr-HR"/>
              <a:t> </a:t>
            </a:r>
            <a:r>
              <a:rPr lang="hr-HR" err="1"/>
              <a:t>gespeld</a:t>
            </a:r>
            <a:r>
              <a:rPr lang="hr-HR"/>
              <a:t>?</a:t>
            </a:r>
          </a:p>
        </p:txBody>
      </p:sp>
      <p:pic>
        <p:nvPicPr>
          <p:cNvPr id="5" name="Content Placeholder 4" descr="A black and white square with a green check mark&#10;&#10;Description automatically generated">
            <a:extLst>
              <a:ext uri="{FF2B5EF4-FFF2-40B4-BE49-F238E27FC236}">
                <a16:creationId xmlns:a16="http://schemas.microsoft.com/office/drawing/2014/main" id="{3E52ABB9-C410-90C5-4EFC-CE2023D698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28749" y="1606363"/>
            <a:ext cx="4938713" cy="4938713"/>
          </a:xfrm>
        </p:spPr>
      </p:pic>
    </p:spTree>
    <p:extLst>
      <p:ext uri="{BB962C8B-B14F-4D97-AF65-F5344CB8AC3E}">
        <p14:creationId xmlns:p14="http://schemas.microsoft.com/office/powerpoint/2010/main" val="1513525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9B3F-5A8F-3ED9-D905-2C4A68729892}"/>
              </a:ext>
            </a:extLst>
          </p:cNvPr>
          <p:cNvSpPr>
            <a:spLocks noGrp="1"/>
          </p:cNvSpPr>
          <p:nvPr>
            <p:ph type="title"/>
          </p:nvPr>
        </p:nvSpPr>
        <p:spPr/>
        <p:txBody>
          <a:bodyPr>
            <a:normAutofit fontScale="90000"/>
          </a:bodyPr>
          <a:lstStyle/>
          <a:p>
            <a:r>
              <a:rPr lang="en-GB" noProof="0"/>
              <a:t>Kun je de data </a:t>
            </a:r>
            <a:r>
              <a:rPr lang="en-GB" noProof="0" err="1"/>
              <a:t>ook</a:t>
            </a:r>
            <a:r>
              <a:rPr lang="en-GB" noProof="0"/>
              <a:t> op </a:t>
            </a:r>
            <a:r>
              <a:rPr lang="en-GB" noProof="0" err="1"/>
              <a:t>een</a:t>
            </a:r>
            <a:r>
              <a:rPr lang="en-GB" noProof="0"/>
              <a:t> </a:t>
            </a:r>
            <a:r>
              <a:rPr lang="en-GB" noProof="0" err="1"/>
              <a:t>andere</a:t>
            </a:r>
            <a:r>
              <a:rPr lang="en-GB" noProof="0"/>
              <a:t> </a:t>
            </a:r>
            <a:r>
              <a:rPr lang="en-GB" noProof="0" err="1"/>
              <a:t>manier</a:t>
            </a:r>
            <a:r>
              <a:rPr lang="en-GB" noProof="0"/>
              <a:t> laten </a:t>
            </a:r>
            <a:r>
              <a:rPr lang="en-GB" noProof="0" err="1"/>
              <a:t>zien</a:t>
            </a:r>
            <a:r>
              <a:rPr lang="en-GB" noProof="0"/>
              <a:t>?</a:t>
            </a:r>
          </a:p>
        </p:txBody>
      </p:sp>
      <p:pic>
        <p:nvPicPr>
          <p:cNvPr id="5" name="Content Placeholder 4" descr="A group of graphs and charts&#10;&#10;Description automatically generated">
            <a:extLst>
              <a:ext uri="{FF2B5EF4-FFF2-40B4-BE49-F238E27FC236}">
                <a16:creationId xmlns:a16="http://schemas.microsoft.com/office/drawing/2014/main" id="{F92D2FAB-BB24-374D-0ED4-D8E6DA4B5C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2314" y="1361427"/>
            <a:ext cx="8707372" cy="4938713"/>
          </a:xfrm>
        </p:spPr>
      </p:pic>
    </p:spTree>
    <p:extLst>
      <p:ext uri="{BB962C8B-B14F-4D97-AF65-F5344CB8AC3E}">
        <p14:creationId xmlns:p14="http://schemas.microsoft.com/office/powerpoint/2010/main" val="2170903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0D7C-9B36-E75C-D640-E19154C0A77B}"/>
              </a:ext>
            </a:extLst>
          </p:cNvPr>
          <p:cNvSpPr>
            <a:spLocks noGrp="1"/>
          </p:cNvSpPr>
          <p:nvPr>
            <p:ph type="title"/>
          </p:nvPr>
        </p:nvSpPr>
        <p:spPr/>
        <p:txBody>
          <a:bodyPr/>
          <a:lstStyle/>
          <a:p>
            <a:r>
              <a:rPr lang="hr-HR" err="1"/>
              <a:t>Voor</a:t>
            </a:r>
            <a:r>
              <a:rPr lang="hr-HR"/>
              <a:t> de </a:t>
            </a:r>
            <a:r>
              <a:rPr lang="hr-HR" err="1"/>
              <a:t>volgende</a:t>
            </a:r>
            <a:r>
              <a:rPr lang="hr-HR"/>
              <a:t> </a:t>
            </a:r>
            <a:r>
              <a:rPr lang="hr-HR" err="1"/>
              <a:t>keer</a:t>
            </a:r>
            <a:r>
              <a:rPr lang="hr-HR"/>
              <a:t> ... </a:t>
            </a:r>
          </a:p>
        </p:txBody>
      </p:sp>
      <p:pic>
        <p:nvPicPr>
          <p:cNvPr id="5" name="Content Placeholder 4" descr="A white paper with a black border&#10;&#10;Description automatically generated">
            <a:extLst>
              <a:ext uri="{FF2B5EF4-FFF2-40B4-BE49-F238E27FC236}">
                <a16:creationId xmlns:a16="http://schemas.microsoft.com/office/drawing/2014/main" id="{17E3C1EF-0736-B5C0-6C4A-46A60C4D7C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5362" y="1438275"/>
            <a:ext cx="3561275" cy="4938713"/>
          </a:xfrm>
        </p:spPr>
      </p:pic>
    </p:spTree>
    <p:extLst>
      <p:ext uri="{BB962C8B-B14F-4D97-AF65-F5344CB8AC3E}">
        <p14:creationId xmlns:p14="http://schemas.microsoft.com/office/powerpoint/2010/main" val="4102245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B64D-89F9-450C-02F1-5E44BBB696DB}"/>
              </a:ext>
            </a:extLst>
          </p:cNvPr>
          <p:cNvSpPr>
            <a:spLocks noGrp="1"/>
          </p:cNvSpPr>
          <p:nvPr>
            <p:ph type="title"/>
          </p:nvPr>
        </p:nvSpPr>
        <p:spPr/>
        <p:txBody>
          <a:bodyPr>
            <a:normAutofit fontScale="90000"/>
          </a:bodyPr>
          <a:lstStyle/>
          <a:p>
            <a:r>
              <a:rPr lang="hr-HR" err="1"/>
              <a:t>Zo</a:t>
            </a:r>
            <a:r>
              <a:rPr lang="hr-HR"/>
              <a:t>... wat </a:t>
            </a:r>
            <a:r>
              <a:rPr lang="hr-HR" err="1"/>
              <a:t>vonden</a:t>
            </a:r>
            <a:r>
              <a:rPr lang="hr-HR"/>
              <a:t> </a:t>
            </a:r>
            <a:r>
              <a:rPr lang="hr-HR" err="1"/>
              <a:t>jullie</a:t>
            </a:r>
            <a:r>
              <a:rPr lang="hr-HR"/>
              <a:t> </a:t>
            </a:r>
            <a:r>
              <a:rPr lang="hr-HR" err="1"/>
              <a:t>vandaag</a:t>
            </a:r>
            <a:r>
              <a:rPr lang="hr-HR"/>
              <a:t> van de workshop?</a:t>
            </a:r>
          </a:p>
        </p:txBody>
      </p:sp>
      <p:sp>
        <p:nvSpPr>
          <p:cNvPr id="3" name="Content Placeholder 2">
            <a:extLst>
              <a:ext uri="{FF2B5EF4-FFF2-40B4-BE49-F238E27FC236}">
                <a16:creationId xmlns:a16="http://schemas.microsoft.com/office/drawing/2014/main" id="{D652653A-7373-F29E-42DD-E8BF5E3B77F3}"/>
              </a:ext>
            </a:extLst>
          </p:cNvPr>
          <p:cNvSpPr>
            <a:spLocks noGrp="1"/>
          </p:cNvSpPr>
          <p:nvPr>
            <p:ph idx="1"/>
          </p:nvPr>
        </p:nvSpPr>
        <p:spPr/>
        <p:txBody>
          <a:bodyPr/>
          <a:lstStyle/>
          <a:p>
            <a:endParaRPr lang="hr-HR"/>
          </a:p>
        </p:txBody>
      </p:sp>
      <p:pic>
        <p:nvPicPr>
          <p:cNvPr id="1026" name="Picture 2" descr="La Emoción De Escala Emoji · Imagen gratis en Pixabay">
            <a:extLst>
              <a:ext uri="{FF2B5EF4-FFF2-40B4-BE49-F238E27FC236}">
                <a16:creationId xmlns:a16="http://schemas.microsoft.com/office/drawing/2014/main" id="{469A16BB-AF23-4A02-A755-5632E87BA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94" y="2001775"/>
            <a:ext cx="10620812" cy="361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907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DFFFC4-4BCF-0A77-3BFB-812D563B61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94" y="2311790"/>
            <a:ext cx="11790812" cy="2563133"/>
          </a:xfrm>
          <a:prstGeom prst="rect">
            <a:avLst/>
          </a:prstGeom>
        </p:spPr>
      </p:pic>
      <p:sp>
        <p:nvSpPr>
          <p:cNvPr id="2" name="TextBox 1">
            <a:extLst>
              <a:ext uri="{FF2B5EF4-FFF2-40B4-BE49-F238E27FC236}">
                <a16:creationId xmlns:a16="http://schemas.microsoft.com/office/drawing/2014/main" id="{C2F30BCA-57C0-4A67-8CB8-2A79B35D299F}"/>
              </a:ext>
            </a:extLst>
          </p:cNvPr>
          <p:cNvSpPr txBox="1"/>
          <p:nvPr/>
        </p:nvSpPr>
        <p:spPr>
          <a:xfrm>
            <a:off x="936703" y="3105834"/>
            <a:ext cx="1008000" cy="646331"/>
          </a:xfrm>
          <a:prstGeom prst="rect">
            <a:avLst/>
          </a:prstGeom>
          <a:solidFill>
            <a:schemeClr val="bg1"/>
          </a:solidFill>
        </p:spPr>
        <p:txBody>
          <a:bodyPr wrap="square" rtlCol="0">
            <a:spAutoFit/>
          </a:bodyPr>
          <a:lstStyle/>
          <a:p>
            <a:r>
              <a:rPr lang="en-GB" sz="1200">
                <a:latin typeface="Comic Sans MS" panose="030F0902030302020204" pitchFamily="66" charset="0"/>
              </a:rPr>
              <a:t>L</a:t>
            </a:r>
            <a:r>
              <a:rPr lang="en-NL" sz="1200">
                <a:latin typeface="Comic Sans MS" panose="030F0902030302020204" pitchFamily="66" charset="0"/>
              </a:rPr>
              <a:t>eerlingen van ISCED Niveau 1</a:t>
            </a:r>
          </a:p>
        </p:txBody>
      </p:sp>
      <p:sp>
        <p:nvSpPr>
          <p:cNvPr id="5" name="TextBox 4">
            <a:extLst>
              <a:ext uri="{FF2B5EF4-FFF2-40B4-BE49-F238E27FC236}">
                <a16:creationId xmlns:a16="http://schemas.microsoft.com/office/drawing/2014/main" id="{25B32A94-5FA2-75B0-BBC2-6E2CC818853C}"/>
              </a:ext>
            </a:extLst>
          </p:cNvPr>
          <p:cNvSpPr txBox="1"/>
          <p:nvPr/>
        </p:nvSpPr>
        <p:spPr>
          <a:xfrm>
            <a:off x="1085564" y="3859430"/>
            <a:ext cx="2160000" cy="646331"/>
          </a:xfrm>
          <a:prstGeom prst="rect">
            <a:avLst/>
          </a:prstGeom>
          <a:solidFill>
            <a:schemeClr val="bg1"/>
          </a:solidFill>
        </p:spPr>
        <p:txBody>
          <a:bodyPr wrap="square" rtlCol="0">
            <a:spAutoFit/>
          </a:bodyPr>
          <a:lstStyle/>
          <a:p>
            <a:pPr algn="ctr"/>
            <a:r>
              <a:rPr lang="en-GB" sz="1200" b="1">
                <a:solidFill>
                  <a:srgbClr val="408B1D"/>
                </a:solidFill>
                <a:latin typeface="Comic Sans MS" panose="030F0902030302020204" pitchFamily="66" charset="0"/>
              </a:rPr>
              <a:t>DATA VERZAMELEN</a:t>
            </a:r>
          </a:p>
          <a:p>
            <a:pPr algn="ctr"/>
            <a:r>
              <a:rPr lang="nl-NL" sz="1200">
                <a:latin typeface="Comic Sans MS" panose="030F0902030302020204" pitchFamily="66" charset="0"/>
              </a:rPr>
              <a:t>data uit de echte wereld verzamelen</a:t>
            </a:r>
            <a:endParaRPr lang="en-NL" sz="1200">
              <a:latin typeface="Comic Sans MS" panose="030F0902030302020204" pitchFamily="66" charset="0"/>
            </a:endParaRPr>
          </a:p>
        </p:txBody>
      </p:sp>
      <p:sp>
        <p:nvSpPr>
          <p:cNvPr id="6" name="TextBox 5">
            <a:extLst>
              <a:ext uri="{FF2B5EF4-FFF2-40B4-BE49-F238E27FC236}">
                <a16:creationId xmlns:a16="http://schemas.microsoft.com/office/drawing/2014/main" id="{06ACDE05-488F-E885-6BEF-FDA78391FDDA}"/>
              </a:ext>
            </a:extLst>
          </p:cNvPr>
          <p:cNvSpPr txBox="1"/>
          <p:nvPr/>
        </p:nvSpPr>
        <p:spPr>
          <a:xfrm>
            <a:off x="3623737" y="3806334"/>
            <a:ext cx="3024000" cy="720000"/>
          </a:xfrm>
          <a:prstGeom prst="rect">
            <a:avLst/>
          </a:prstGeom>
          <a:solidFill>
            <a:schemeClr val="bg1"/>
          </a:solidFill>
        </p:spPr>
        <p:txBody>
          <a:bodyPr wrap="square" rtlCol="0">
            <a:spAutoFit/>
          </a:bodyPr>
          <a:lstStyle/>
          <a:p>
            <a:pPr algn="ctr"/>
            <a:r>
              <a:rPr lang="en-GB" sz="1200" b="1">
                <a:solidFill>
                  <a:schemeClr val="accent5"/>
                </a:solidFill>
                <a:latin typeface="Comic Sans MS" panose="030F0902030302020204" pitchFamily="66" charset="0"/>
              </a:rPr>
              <a:t>DATA VERWERKING</a:t>
            </a:r>
          </a:p>
          <a:p>
            <a:pPr algn="ctr"/>
            <a:r>
              <a:rPr lang="nl-NL" sz="1200">
                <a:latin typeface="Comic Sans MS" panose="030F0902030302020204" pitchFamily="66" charset="0"/>
              </a:rPr>
              <a:t>op een kindvriendelijke manier data verwerken en eventueel op te schonen </a:t>
            </a:r>
            <a:endParaRPr lang="en-NL" sz="1200">
              <a:latin typeface="Comic Sans MS" panose="030F0902030302020204" pitchFamily="66" charset="0"/>
            </a:endParaRPr>
          </a:p>
        </p:txBody>
      </p:sp>
      <p:sp>
        <p:nvSpPr>
          <p:cNvPr id="10" name="TextBox 9">
            <a:extLst>
              <a:ext uri="{FF2B5EF4-FFF2-40B4-BE49-F238E27FC236}">
                <a16:creationId xmlns:a16="http://schemas.microsoft.com/office/drawing/2014/main" id="{2ED51C1A-2815-40F0-D94C-DDF3802B80F5}"/>
              </a:ext>
            </a:extLst>
          </p:cNvPr>
          <p:cNvSpPr txBox="1"/>
          <p:nvPr/>
        </p:nvSpPr>
        <p:spPr>
          <a:xfrm>
            <a:off x="5559498" y="2606364"/>
            <a:ext cx="2160000" cy="646331"/>
          </a:xfrm>
          <a:prstGeom prst="rect">
            <a:avLst/>
          </a:prstGeom>
          <a:solidFill>
            <a:schemeClr val="bg1"/>
          </a:solidFill>
        </p:spPr>
        <p:txBody>
          <a:bodyPr wrap="square" rtlCol="0">
            <a:spAutoFit/>
          </a:bodyPr>
          <a:lstStyle/>
          <a:p>
            <a:pPr algn="ctr"/>
            <a:r>
              <a:rPr lang="en-GB" sz="1200" b="1">
                <a:solidFill>
                  <a:srgbClr val="408B1D"/>
                </a:solidFill>
                <a:latin typeface="Comic Sans MS" panose="030F0902030302020204" pitchFamily="66" charset="0"/>
              </a:rPr>
              <a:t>DATA ANALYSEREN</a:t>
            </a:r>
          </a:p>
          <a:p>
            <a:pPr algn="ctr"/>
            <a:r>
              <a:rPr lang="nl-NL" sz="1200">
                <a:latin typeface="Comic Sans MS" panose="030F0902030302020204" pitchFamily="66" charset="0"/>
              </a:rPr>
              <a:t>vragen stellen en inzichten krijgen uit de data</a:t>
            </a:r>
            <a:endParaRPr lang="en-NL" sz="1200">
              <a:latin typeface="Comic Sans MS" panose="030F0902030302020204" pitchFamily="66" charset="0"/>
            </a:endParaRPr>
          </a:p>
        </p:txBody>
      </p:sp>
      <p:sp>
        <p:nvSpPr>
          <p:cNvPr id="13" name="TextBox 12">
            <a:extLst>
              <a:ext uri="{FF2B5EF4-FFF2-40B4-BE49-F238E27FC236}">
                <a16:creationId xmlns:a16="http://schemas.microsoft.com/office/drawing/2014/main" id="{90915366-7E74-BF10-EDDB-8250AD28704A}"/>
              </a:ext>
            </a:extLst>
          </p:cNvPr>
          <p:cNvSpPr txBox="1"/>
          <p:nvPr/>
        </p:nvSpPr>
        <p:spPr>
          <a:xfrm>
            <a:off x="8057164" y="3865598"/>
            <a:ext cx="2304000" cy="1008000"/>
          </a:xfrm>
          <a:prstGeom prst="rect">
            <a:avLst/>
          </a:prstGeom>
          <a:solidFill>
            <a:schemeClr val="bg1"/>
          </a:solidFill>
        </p:spPr>
        <p:txBody>
          <a:bodyPr wrap="square" rtlCol="0">
            <a:spAutoFit/>
          </a:bodyPr>
          <a:lstStyle/>
          <a:p>
            <a:pPr algn="ctr"/>
            <a:r>
              <a:rPr lang="en-GB" sz="1200" b="1">
                <a:solidFill>
                  <a:schemeClr val="accent1">
                    <a:lumMod val="75000"/>
                  </a:schemeClr>
                </a:solidFill>
                <a:latin typeface="Comic Sans MS" panose="030F0902030302020204" pitchFamily="66" charset="0"/>
              </a:rPr>
              <a:t>DATA VISUALISEREN</a:t>
            </a:r>
          </a:p>
          <a:p>
            <a:pPr algn="ctr"/>
            <a:r>
              <a:rPr lang="nl-NL" sz="1200">
                <a:latin typeface="Comic Sans MS" panose="030F0902030302020204" pitchFamily="66" charset="0"/>
              </a:rPr>
              <a:t>data presenteren op een duidelijke manier waardoor ruimtelijk denken wordt gestimuleerd</a:t>
            </a:r>
            <a:endParaRPr lang="en-NL" sz="1200">
              <a:latin typeface="Comic Sans MS" panose="030F0902030302020204" pitchFamily="66" charset="0"/>
            </a:endParaRPr>
          </a:p>
        </p:txBody>
      </p:sp>
      <p:sp>
        <p:nvSpPr>
          <p:cNvPr id="14" name="TextBox 13">
            <a:extLst>
              <a:ext uri="{FF2B5EF4-FFF2-40B4-BE49-F238E27FC236}">
                <a16:creationId xmlns:a16="http://schemas.microsoft.com/office/drawing/2014/main" id="{DD6B89F5-A20C-5251-232E-B7241DB94FBB}"/>
              </a:ext>
            </a:extLst>
          </p:cNvPr>
          <p:cNvSpPr txBox="1"/>
          <p:nvPr/>
        </p:nvSpPr>
        <p:spPr>
          <a:xfrm>
            <a:off x="9462976" y="2617090"/>
            <a:ext cx="2700000" cy="720000"/>
          </a:xfrm>
          <a:prstGeom prst="rect">
            <a:avLst/>
          </a:prstGeom>
          <a:solidFill>
            <a:schemeClr val="bg1"/>
          </a:solidFill>
        </p:spPr>
        <p:txBody>
          <a:bodyPr wrap="square" rtlCol="0">
            <a:spAutoFit/>
          </a:bodyPr>
          <a:lstStyle/>
          <a:p>
            <a:pPr algn="ctr"/>
            <a:r>
              <a:rPr lang="en-GB" sz="1200" b="1">
                <a:solidFill>
                  <a:schemeClr val="accent5"/>
                </a:solidFill>
                <a:latin typeface="Comic Sans MS" panose="030F0902030302020204" pitchFamily="66" charset="0"/>
              </a:rPr>
              <a:t>KRITISCH DENKEN / REDENEREN</a:t>
            </a:r>
          </a:p>
          <a:p>
            <a:pPr algn="ctr"/>
            <a:r>
              <a:rPr lang="nl-NL" sz="1200">
                <a:latin typeface="Comic Sans MS" panose="030F0902030302020204" pitchFamily="66" charset="0"/>
              </a:rPr>
              <a:t>met data en over data</a:t>
            </a:r>
            <a:endParaRPr lang="en-NL" sz="1200">
              <a:latin typeface="Comic Sans MS" panose="030F0902030302020204" pitchFamily="66" charset="0"/>
            </a:endParaRPr>
          </a:p>
        </p:txBody>
      </p:sp>
    </p:spTree>
    <p:extLst>
      <p:ext uri="{BB962C8B-B14F-4D97-AF65-F5344CB8AC3E}">
        <p14:creationId xmlns:p14="http://schemas.microsoft.com/office/powerpoint/2010/main" val="2707237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orful flags on a black background&#10;&#10;Description automatically generated">
            <a:extLst>
              <a:ext uri="{FF2B5EF4-FFF2-40B4-BE49-F238E27FC236}">
                <a16:creationId xmlns:a16="http://schemas.microsoft.com/office/drawing/2014/main" id="{6EC11C9E-8505-802D-B56D-A7BAA4CF16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047" r="80822"/>
          <a:stretch/>
        </p:blipFill>
        <p:spPr bwMode="auto">
          <a:xfrm rot="1133832" flipV="1">
            <a:off x="11543577" y="4884601"/>
            <a:ext cx="731338" cy="728052"/>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830E860E-1A8E-4C15-D264-65917AEB5035}"/>
              </a:ext>
            </a:extLst>
          </p:cNvPr>
          <p:cNvSpPr/>
          <p:nvPr/>
        </p:nvSpPr>
        <p:spPr>
          <a:xfrm>
            <a:off x="0" y="6682594"/>
            <a:ext cx="12192000" cy="218603"/>
          </a:xfrm>
          <a:prstGeom prst="rect">
            <a:avLst/>
          </a:prstGeom>
          <a:solidFill>
            <a:srgbClr val="CAE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307B1C18-F7E0-9D2D-DEB4-9721BFB5A9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753" y="5161744"/>
            <a:ext cx="2923981" cy="1371625"/>
          </a:xfrm>
          <a:prstGeom prst="rect">
            <a:avLst/>
          </a:prstGeom>
        </p:spPr>
      </p:pic>
      <p:sp>
        <p:nvSpPr>
          <p:cNvPr id="10" name="Text Box 2">
            <a:extLst>
              <a:ext uri="{FF2B5EF4-FFF2-40B4-BE49-F238E27FC236}">
                <a16:creationId xmlns:a16="http://schemas.microsoft.com/office/drawing/2014/main" id="{6608443A-6E7A-8A0F-F88F-AF627E4AB111}"/>
              </a:ext>
            </a:extLst>
          </p:cNvPr>
          <p:cNvSpPr txBox="1">
            <a:spLocks noChangeArrowheads="1"/>
          </p:cNvSpPr>
          <p:nvPr/>
        </p:nvSpPr>
        <p:spPr bwMode="auto">
          <a:xfrm>
            <a:off x="3360963" y="5801849"/>
            <a:ext cx="6639398" cy="560070"/>
          </a:xfrm>
          <a:prstGeom prst="rect">
            <a:avLst/>
          </a:prstGeom>
          <a:noFill/>
          <a:ln w="9525">
            <a:noFill/>
            <a:miter lim="800000"/>
            <a:headEnd/>
            <a:tailEnd/>
          </a:ln>
        </p:spPr>
        <p:txBody>
          <a:bodyPr rot="0" vert="horz" wrap="square" lIns="91440" tIns="45720" rIns="91440" bIns="45720" anchor="t" anchorCtr="0">
            <a:noAutofit/>
          </a:bodyPr>
          <a:lstStyle/>
          <a:p>
            <a:pPr algn="ctr"/>
            <a:r>
              <a:rPr lang="hr-HR" sz="1100" noProof="1">
                <a:solidFill>
                  <a:srgbClr val="808080"/>
                </a:solidFill>
                <a:latin typeface="Aptos"/>
                <a:ea typeface="Aptos" panose="020B0004020202020204" pitchFamily="34" charset="0"/>
                <a:cs typeface="Arial" panose="020B0604020202020204" pitchFamily="34" charset="0"/>
              </a:rPr>
              <a:t>This project has been co-funded with support from the European Commission</a:t>
            </a:r>
            <a:r>
              <a:rPr lang="hr-HR" sz="1100" noProof="1">
                <a:solidFill>
                  <a:srgbClr val="808080"/>
                </a:solidFill>
                <a:effectLst/>
                <a:latin typeface="Aptos"/>
                <a:ea typeface="Aptos" panose="020B0004020202020204" pitchFamily="34" charset="0"/>
                <a:cs typeface="Arial" panose="020B0604020202020204" pitchFamily="34" charset="0"/>
              </a:rPr>
              <a:t>. </a:t>
            </a:r>
            <a:r>
              <a:rPr lang="hr-HR" sz="1100" noProof="1">
                <a:solidFill>
                  <a:srgbClr val="808080"/>
                </a:solidFill>
                <a:latin typeface="Aptos"/>
                <a:ea typeface="Aptos" panose="020B0004020202020204" pitchFamily="34" charset="0"/>
                <a:cs typeface="Arial" panose="020B0604020202020204" pitchFamily="34" charset="0"/>
              </a:rPr>
              <a:t>This publication [communication] and all its contents reflect the views only </a:t>
            </a:r>
            <a:r>
              <a:rPr lang="hr-HR" sz="1100" noProof="1">
                <a:solidFill>
                  <a:srgbClr val="808080"/>
                </a:solidFill>
                <a:effectLst/>
                <a:latin typeface="Aptos"/>
                <a:ea typeface="Aptos" panose="020B0004020202020204" pitchFamily="34" charset="0"/>
                <a:cs typeface="Arial" panose="020B0604020202020204" pitchFamily="34" charset="0"/>
              </a:rPr>
              <a:t>of </a:t>
            </a:r>
            <a:r>
              <a:rPr lang="hr-HR" sz="1100" noProof="1">
                <a:solidFill>
                  <a:srgbClr val="808080"/>
                </a:solidFill>
                <a:latin typeface="Aptos"/>
                <a:ea typeface="Aptos" panose="020B0004020202020204" pitchFamily="34" charset="0"/>
                <a:cs typeface="Arial" panose="020B0604020202020204" pitchFamily="34" charset="0"/>
              </a:rPr>
              <a:t>the author</a:t>
            </a:r>
            <a:r>
              <a:rPr lang="hr-HR" sz="1100" noProof="1">
                <a:solidFill>
                  <a:srgbClr val="808080"/>
                </a:solidFill>
                <a:effectLst/>
                <a:latin typeface="Aptos"/>
                <a:ea typeface="Aptos" panose="020B0004020202020204" pitchFamily="34" charset="0"/>
                <a:cs typeface="Arial" panose="020B0604020202020204" pitchFamily="34" charset="0"/>
              </a:rPr>
              <a:t>, </a:t>
            </a:r>
            <a:r>
              <a:rPr lang="hr-HR" sz="1100" noProof="1">
                <a:solidFill>
                  <a:srgbClr val="808080"/>
                </a:solidFill>
                <a:latin typeface="Aptos"/>
                <a:ea typeface="Aptos" panose="020B0004020202020204" pitchFamily="34" charset="0"/>
                <a:cs typeface="Arial" panose="020B0604020202020204" pitchFamily="34" charset="0"/>
              </a:rPr>
              <a:t>and the Commission cannot be held responsible for any use which may be made of the information contained therein. </a:t>
            </a:r>
            <a:r>
              <a:rPr lang="hr-HR" sz="1100" noProof="1">
                <a:solidFill>
                  <a:srgbClr val="808080"/>
                </a:solidFill>
                <a:effectLst/>
                <a:latin typeface="Aptos"/>
                <a:ea typeface="Aptos" panose="020B0004020202020204" pitchFamily="34" charset="0"/>
                <a:cs typeface="Arial" panose="020B0604020202020204" pitchFamily="34" charset="0"/>
              </a:rPr>
              <a:t>[</a:t>
            </a:r>
            <a:r>
              <a:rPr lang="hr-HR" sz="1100" noProof="1">
                <a:solidFill>
                  <a:srgbClr val="358410"/>
                </a:solidFill>
                <a:effectLst/>
                <a:latin typeface="Aptos"/>
                <a:ea typeface="Aptos" panose="020B0004020202020204" pitchFamily="34" charset="0"/>
                <a:cs typeface="Arial" panose="020B0604020202020204" pitchFamily="34" charset="0"/>
                <a:hlinkClick r:id="rId4"/>
              </a:rPr>
              <a:t>Erasmus+ Project 2023-1-NL01-KA210-SCH-000157821 DIgital data-dRiven EduCaTion fOR kidS</a:t>
            </a:r>
            <a:r>
              <a:rPr lang="hr-HR" sz="1100" noProof="1">
                <a:solidFill>
                  <a:srgbClr val="808080"/>
                </a:solidFill>
                <a:effectLst/>
                <a:latin typeface="Aptos"/>
                <a:ea typeface="Aptos" panose="020B0004020202020204" pitchFamily="34" charset="0"/>
                <a:cs typeface="Arial" panose="020B0604020202020204" pitchFamily="34" charset="0"/>
              </a:rPr>
              <a:t>]</a:t>
            </a:r>
            <a:endParaRPr lang="en-US" sz="1100">
              <a:latin typeface="Aptos"/>
            </a:endParaRPr>
          </a:p>
          <a:p>
            <a:pPr marR="25400" algn="ctr">
              <a:lnSpc>
                <a:spcPct val="107000"/>
              </a:lnSpc>
              <a:spcAft>
                <a:spcPts val="800"/>
              </a:spcAft>
            </a:pPr>
            <a:endParaRPr lang="hr-HR" sz="1050" noProof="1">
              <a:solidFill>
                <a:srgbClr val="808080"/>
              </a:solidFill>
              <a:effectLst/>
              <a:latin typeface="Calibri"/>
              <a:ea typeface="Aptos" panose="020B0004020202020204" pitchFamily="34" charset="0"/>
              <a:cs typeface="Arial" panose="020B0604020202020204" pitchFamily="34" charset="0"/>
            </a:endParaRPr>
          </a:p>
        </p:txBody>
      </p:sp>
      <p:sp>
        <p:nvSpPr>
          <p:cNvPr id="13" name="Text Box 3">
            <a:extLst>
              <a:ext uri="{FF2B5EF4-FFF2-40B4-BE49-F238E27FC236}">
                <a16:creationId xmlns:a16="http://schemas.microsoft.com/office/drawing/2014/main" id="{5B2D5244-12DA-D2F3-BA43-6757E19C45F8}"/>
              </a:ext>
            </a:extLst>
          </p:cNvPr>
          <p:cNvSpPr txBox="1">
            <a:spLocks noChangeArrowheads="1"/>
          </p:cNvSpPr>
          <p:nvPr/>
        </p:nvSpPr>
        <p:spPr bwMode="auto">
          <a:xfrm>
            <a:off x="3407886" y="5154751"/>
            <a:ext cx="6639398" cy="59978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hr-HR" sz="3200" b="1" u="none" strike="noStrike">
                <a:solidFill>
                  <a:srgbClr val="408B1D"/>
                </a:solidFill>
                <a:effectLst/>
                <a:latin typeface="Comic Neue" panose="02000000000000000000" pitchFamily="2" charset="0"/>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www.kidsdirectors.eu</a:t>
            </a:r>
            <a:endParaRPr lang="en-GB" sz="2400">
              <a:solidFill>
                <a:srgbClr val="408B1D"/>
              </a:solidFill>
              <a:effectLst/>
              <a:latin typeface="Aptos" panose="020B0004020202020204" pitchFamily="34" charset="0"/>
              <a:ea typeface="Aptos" panose="020B0004020202020204" pitchFamily="34" charset="0"/>
              <a:cs typeface="Arial" panose="020B0604020202020204" pitchFamily="34" charset="0"/>
            </a:endParaRPr>
          </a:p>
        </p:txBody>
      </p:sp>
      <p:pic>
        <p:nvPicPr>
          <p:cNvPr id="30" name="Picture 29" descr="A tree with a bird in it&#10;&#10;Description automatically generated">
            <a:extLst>
              <a:ext uri="{FF2B5EF4-FFF2-40B4-BE49-F238E27FC236}">
                <a16:creationId xmlns:a16="http://schemas.microsoft.com/office/drawing/2014/main" id="{71B2CC91-63DA-1CAF-4A96-ECFE58B08660}"/>
              </a:ext>
            </a:extLst>
          </p:cNvPr>
          <p:cNvPicPr>
            <a:picLocks noChangeAspect="1"/>
          </p:cNvPicPr>
          <p:nvPr/>
        </p:nvPicPr>
        <p:blipFill>
          <a:blip r:embed="rId6">
            <a:extLst>
              <a:ext uri="{28A0092B-C50C-407E-A947-70E740481C1C}">
                <a14:useLocalDpi xmlns:a14="http://schemas.microsoft.com/office/drawing/2010/main" val="0"/>
              </a:ext>
            </a:extLst>
          </a:blip>
          <a:srcRect b="3406"/>
          <a:stretch/>
        </p:blipFill>
        <p:spPr>
          <a:xfrm>
            <a:off x="10549021" y="4814367"/>
            <a:ext cx="1551942" cy="1868227"/>
          </a:xfrm>
          <a:prstGeom prst="rect">
            <a:avLst/>
          </a:prstGeom>
        </p:spPr>
      </p:pic>
    </p:spTree>
    <p:extLst>
      <p:ext uri="{BB962C8B-B14F-4D97-AF65-F5344CB8AC3E}">
        <p14:creationId xmlns:p14="http://schemas.microsoft.com/office/powerpoint/2010/main" val="3402408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E860E-1A8E-4C15-D264-65917AEB5035}"/>
              </a:ext>
            </a:extLst>
          </p:cNvPr>
          <p:cNvSpPr/>
          <p:nvPr/>
        </p:nvSpPr>
        <p:spPr>
          <a:xfrm>
            <a:off x="0" y="6682594"/>
            <a:ext cx="12192000" cy="218603"/>
          </a:xfrm>
          <a:prstGeom prst="rect">
            <a:avLst/>
          </a:prstGeom>
          <a:solidFill>
            <a:srgbClr val="CAE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307B1C18-F7E0-9D2D-DEB4-9721BFB5A9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2753" y="5161744"/>
            <a:ext cx="2923981" cy="1371625"/>
          </a:xfrm>
          <a:prstGeom prst="rect">
            <a:avLst/>
          </a:prstGeom>
        </p:spPr>
      </p:pic>
      <p:sp>
        <p:nvSpPr>
          <p:cNvPr id="10" name="Text Box 2">
            <a:extLst>
              <a:ext uri="{FF2B5EF4-FFF2-40B4-BE49-F238E27FC236}">
                <a16:creationId xmlns:a16="http://schemas.microsoft.com/office/drawing/2014/main" id="{6608443A-6E7A-8A0F-F88F-AF627E4AB111}"/>
              </a:ext>
            </a:extLst>
          </p:cNvPr>
          <p:cNvSpPr txBox="1">
            <a:spLocks noChangeArrowheads="1"/>
          </p:cNvSpPr>
          <p:nvPr/>
        </p:nvSpPr>
        <p:spPr bwMode="auto">
          <a:xfrm>
            <a:off x="3360963" y="5801849"/>
            <a:ext cx="6639398" cy="560070"/>
          </a:xfrm>
          <a:prstGeom prst="rect">
            <a:avLst/>
          </a:prstGeom>
          <a:noFill/>
          <a:ln w="9525">
            <a:noFill/>
            <a:miter lim="800000"/>
            <a:headEnd/>
            <a:tailEnd/>
          </a:ln>
        </p:spPr>
        <p:txBody>
          <a:bodyPr rot="0" vert="horz" wrap="square" lIns="91440" tIns="45720" rIns="91440" bIns="45720" anchor="t" anchorCtr="0">
            <a:noAutofit/>
          </a:bodyPr>
          <a:lstStyle/>
          <a:p>
            <a:pPr algn="ctr"/>
            <a:r>
              <a:rPr lang="hr-HR" sz="1100" err="1">
                <a:solidFill>
                  <a:srgbClr val="808080"/>
                </a:solidFill>
                <a:latin typeface="Aptos"/>
                <a:ea typeface="Aptos" panose="020B0004020202020204" pitchFamily="34" charset="0"/>
                <a:cs typeface="Arial"/>
              </a:rPr>
              <a:t>This</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project</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has</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been</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co-funded</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with</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support</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from</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the</a:t>
            </a:r>
            <a:r>
              <a:rPr lang="hr-HR" sz="1100">
                <a:solidFill>
                  <a:srgbClr val="808080"/>
                </a:solidFill>
                <a:latin typeface="Aptos"/>
                <a:ea typeface="Aptos" panose="020B0004020202020204" pitchFamily="34" charset="0"/>
                <a:cs typeface="Arial"/>
              </a:rPr>
              <a:t> European </a:t>
            </a:r>
            <a:r>
              <a:rPr lang="hr-HR" sz="1100" err="1">
                <a:solidFill>
                  <a:srgbClr val="808080"/>
                </a:solidFill>
                <a:latin typeface="Aptos"/>
                <a:ea typeface="Aptos" panose="020B0004020202020204" pitchFamily="34" charset="0"/>
                <a:cs typeface="Arial"/>
              </a:rPr>
              <a:t>Commission</a:t>
            </a:r>
            <a:r>
              <a:rPr lang="hr-HR" sz="1100">
                <a:solidFill>
                  <a:srgbClr val="808080"/>
                </a:solidFill>
                <a:effectLst/>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This</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publication</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communication</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and</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all</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its</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contents</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reflect</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the</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views</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only</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of</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the</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author</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and</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the</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Commission</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cannot</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be</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held</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responsible</a:t>
            </a:r>
            <a:r>
              <a:rPr lang="hr-HR" sz="1100">
                <a:solidFill>
                  <a:srgbClr val="808080"/>
                </a:solidFill>
                <a:latin typeface="Aptos"/>
                <a:ea typeface="Aptos" panose="020B0004020202020204" pitchFamily="34" charset="0"/>
                <a:cs typeface="Arial"/>
              </a:rPr>
              <a:t> for </a:t>
            </a:r>
            <a:r>
              <a:rPr lang="hr-HR" sz="1100" err="1">
                <a:solidFill>
                  <a:srgbClr val="808080"/>
                </a:solidFill>
                <a:latin typeface="Aptos"/>
                <a:ea typeface="Aptos" panose="020B0004020202020204" pitchFamily="34" charset="0"/>
                <a:cs typeface="Arial"/>
              </a:rPr>
              <a:t>any</a:t>
            </a:r>
            <a:r>
              <a:rPr lang="hr-HR" sz="1100">
                <a:solidFill>
                  <a:srgbClr val="808080"/>
                </a:solidFill>
                <a:latin typeface="Aptos"/>
                <a:ea typeface="Aptos" panose="020B0004020202020204" pitchFamily="34" charset="0"/>
                <a:cs typeface="Arial"/>
              </a:rPr>
              <a:t> use </a:t>
            </a:r>
            <a:r>
              <a:rPr lang="hr-HR" sz="1100" err="1">
                <a:solidFill>
                  <a:srgbClr val="808080"/>
                </a:solidFill>
                <a:latin typeface="Aptos"/>
                <a:ea typeface="Aptos" panose="020B0004020202020204" pitchFamily="34" charset="0"/>
                <a:cs typeface="Arial"/>
              </a:rPr>
              <a:t>which</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may</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be</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made</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of</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the</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information</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contained</a:t>
            </a:r>
            <a:r>
              <a:rPr lang="hr-HR" sz="1100">
                <a:solidFill>
                  <a:srgbClr val="808080"/>
                </a:solidFill>
                <a:latin typeface="Aptos"/>
                <a:ea typeface="Aptos" panose="020B0004020202020204" pitchFamily="34" charset="0"/>
                <a:cs typeface="Arial"/>
              </a:rPr>
              <a:t> </a:t>
            </a:r>
            <a:r>
              <a:rPr lang="hr-HR" sz="1100" err="1">
                <a:solidFill>
                  <a:srgbClr val="808080"/>
                </a:solidFill>
                <a:latin typeface="Aptos"/>
                <a:ea typeface="Aptos" panose="020B0004020202020204" pitchFamily="34" charset="0"/>
                <a:cs typeface="Arial"/>
              </a:rPr>
              <a:t>therein</a:t>
            </a:r>
            <a:r>
              <a:rPr lang="hr-HR" sz="1100">
                <a:solidFill>
                  <a:srgbClr val="808080"/>
                </a:solidFill>
                <a:effectLst/>
                <a:latin typeface="Aptos"/>
                <a:ea typeface="Aptos" panose="020B0004020202020204" pitchFamily="34" charset="0"/>
                <a:cs typeface="Arial"/>
              </a:rPr>
              <a:t>. [</a:t>
            </a:r>
            <a:r>
              <a:rPr lang="hr-HR" sz="1100">
                <a:solidFill>
                  <a:srgbClr val="358410"/>
                </a:solidFill>
                <a:effectLst/>
                <a:latin typeface="Aptos"/>
                <a:ea typeface="Aptos" panose="020B0004020202020204" pitchFamily="34" charset="0"/>
                <a:cs typeface="Arial"/>
                <a:hlinkClick r:id="rId3"/>
              </a:rPr>
              <a:t>Erasmus+ Project 2023-1-NL01-KA210-SCH-000157821 DIgital data-dRiven EduCaTion fOR kidS</a:t>
            </a:r>
            <a:r>
              <a:rPr lang="hr-HR" sz="1100">
                <a:solidFill>
                  <a:srgbClr val="808080"/>
                </a:solidFill>
                <a:effectLst/>
                <a:latin typeface="Aptos"/>
                <a:ea typeface="Aptos" panose="020B0004020202020204" pitchFamily="34" charset="0"/>
                <a:cs typeface="Arial"/>
              </a:rPr>
              <a:t>]</a:t>
            </a:r>
            <a:endParaRPr lang="en-US" sz="1100">
              <a:latin typeface="Aptos"/>
              <a:cs typeface="Arial"/>
            </a:endParaRPr>
          </a:p>
          <a:p>
            <a:pPr marR="25400" algn="ctr">
              <a:lnSpc>
                <a:spcPct val="107000"/>
              </a:lnSpc>
              <a:spcAft>
                <a:spcPts val="800"/>
              </a:spcAft>
            </a:pPr>
            <a:endParaRPr lang="hr-HR" sz="1050">
              <a:solidFill>
                <a:srgbClr val="808080"/>
              </a:solidFill>
              <a:effectLst/>
              <a:latin typeface="Calibri"/>
              <a:ea typeface="Aptos" panose="020B0004020202020204" pitchFamily="34" charset="0"/>
              <a:cs typeface="Arial" panose="020B0604020202020204" pitchFamily="34" charset="0"/>
            </a:endParaRPr>
          </a:p>
        </p:txBody>
      </p:sp>
      <p:sp>
        <p:nvSpPr>
          <p:cNvPr id="13" name="Text Box 3">
            <a:extLst>
              <a:ext uri="{FF2B5EF4-FFF2-40B4-BE49-F238E27FC236}">
                <a16:creationId xmlns:a16="http://schemas.microsoft.com/office/drawing/2014/main" id="{5B2D5244-12DA-D2F3-BA43-6757E19C45F8}"/>
              </a:ext>
            </a:extLst>
          </p:cNvPr>
          <p:cNvSpPr txBox="1">
            <a:spLocks noChangeArrowheads="1"/>
          </p:cNvSpPr>
          <p:nvPr/>
        </p:nvSpPr>
        <p:spPr bwMode="auto">
          <a:xfrm>
            <a:off x="3407886" y="5154751"/>
            <a:ext cx="6639398" cy="59978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hr-HR" sz="3200" b="1" u="none" strike="noStrike">
                <a:solidFill>
                  <a:srgbClr val="408B1D"/>
                </a:solidFill>
                <a:effectLst/>
                <a:latin typeface="Comic Neue" panose="02000000000000000000" pitchFamily="2"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www.kidsdirectors.eu</a:t>
            </a:r>
            <a:endParaRPr lang="en-GB" sz="2400">
              <a:solidFill>
                <a:srgbClr val="408B1D"/>
              </a:solidFill>
              <a:effectLst/>
              <a:latin typeface="Aptos" panose="020B0004020202020204" pitchFamily="34" charset="0"/>
              <a:ea typeface="Aptos" panose="020B0004020202020204" pitchFamily="34" charset="0"/>
              <a:cs typeface="Arial" panose="020B0604020202020204" pitchFamily="34" charset="0"/>
            </a:endParaRPr>
          </a:p>
        </p:txBody>
      </p:sp>
      <p:pic>
        <p:nvPicPr>
          <p:cNvPr id="2" name="Picture 1" descr="A cartoon of a robot&#10;&#10;Description automatically generated">
            <a:extLst>
              <a:ext uri="{FF2B5EF4-FFF2-40B4-BE49-F238E27FC236}">
                <a16:creationId xmlns:a16="http://schemas.microsoft.com/office/drawing/2014/main" id="{0AD79C5E-9D1F-8D30-BB0B-82FABBDC4062}"/>
              </a:ext>
            </a:extLst>
          </p:cNvPr>
          <p:cNvPicPr>
            <a:picLocks noChangeAspect="1"/>
          </p:cNvPicPr>
          <p:nvPr/>
        </p:nvPicPr>
        <p:blipFill>
          <a:blip r:embed="rId5">
            <a:extLst>
              <a:ext uri="{28A0092B-C50C-407E-A947-70E740481C1C}">
                <a14:useLocalDpi xmlns:a14="http://schemas.microsoft.com/office/drawing/2010/main" val="0"/>
              </a:ext>
            </a:extLst>
          </a:blip>
          <a:srcRect l="30397"/>
          <a:stretch/>
        </p:blipFill>
        <p:spPr>
          <a:xfrm>
            <a:off x="-1" y="2161658"/>
            <a:ext cx="1022537" cy="1467884"/>
          </a:xfrm>
          <a:prstGeom prst="rect">
            <a:avLst/>
          </a:prstGeom>
        </p:spPr>
      </p:pic>
      <p:pic>
        <p:nvPicPr>
          <p:cNvPr id="3" name="Picture 11">
            <a:extLst>
              <a:ext uri="{FF2B5EF4-FFF2-40B4-BE49-F238E27FC236}">
                <a16:creationId xmlns:a16="http://schemas.microsoft.com/office/drawing/2014/main" id="{7A6B5C8F-807C-4692-6CEE-3FD5ED806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7204" r="70201" b="-2"/>
          <a:stretch>
            <a:fillRect/>
          </a:stretch>
        </p:blipFill>
        <p:spPr bwMode="auto">
          <a:xfrm>
            <a:off x="1509160" y="2378848"/>
            <a:ext cx="377825" cy="388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A blue envelope with lines&#10;&#10;Description automatically generated">
            <a:extLst>
              <a:ext uri="{FF2B5EF4-FFF2-40B4-BE49-F238E27FC236}">
                <a16:creationId xmlns:a16="http://schemas.microsoft.com/office/drawing/2014/main" id="{8171C2C9-5D02-BD96-968F-43B3550291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8981" y="3037084"/>
            <a:ext cx="566738" cy="4093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a:extLst>
              <a:ext uri="{FF2B5EF4-FFF2-40B4-BE49-F238E27FC236}">
                <a16:creationId xmlns:a16="http://schemas.microsoft.com/office/drawing/2014/main" id="{6F3BB72B-CB31-18E5-D253-2A681D70528D}"/>
              </a:ext>
            </a:extLst>
          </p:cNvPr>
          <p:cNvSpPr txBox="1">
            <a:spLocks noChangeArrowheads="1"/>
          </p:cNvSpPr>
          <p:nvPr/>
        </p:nvSpPr>
        <p:spPr bwMode="auto">
          <a:xfrm>
            <a:off x="1814997" y="2430555"/>
            <a:ext cx="2221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DIRECTORSproject</a:t>
            </a:r>
            <a:endParaRPr kumimoji="0" lang="en-US" altLang="en-US" sz="4000" b="0" i="0" u="none" strike="noStrike" cap="none" normalizeH="0" baseline="0">
              <a:ln>
                <a:noFill/>
              </a:ln>
              <a:solidFill>
                <a:srgbClr val="162A4D"/>
              </a:solidFill>
              <a:effectLst/>
              <a:latin typeface="Arial" panose="020B0604020202020204" pitchFamily="34" charset="0"/>
            </a:endParaRPr>
          </a:p>
        </p:txBody>
      </p:sp>
      <p:sp>
        <p:nvSpPr>
          <p:cNvPr id="14" name="Text Box 4">
            <a:extLst>
              <a:ext uri="{FF2B5EF4-FFF2-40B4-BE49-F238E27FC236}">
                <a16:creationId xmlns:a16="http://schemas.microsoft.com/office/drawing/2014/main" id="{0609A9D2-B426-0974-6091-9C2EA3E66074}"/>
              </a:ext>
            </a:extLst>
          </p:cNvPr>
          <p:cNvSpPr txBox="1">
            <a:spLocks noChangeArrowheads="1"/>
          </p:cNvSpPr>
          <p:nvPr/>
        </p:nvSpPr>
        <p:spPr bwMode="auto">
          <a:xfrm>
            <a:off x="1814997" y="3185480"/>
            <a:ext cx="2365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info@kidsdirectors.eu</a:t>
            </a:r>
            <a:endParaRPr kumimoji="0" lang="en-US" altLang="en-US" sz="4000" b="0" i="0" u="none" strike="noStrike" cap="none" normalizeH="0" baseline="0">
              <a:ln>
                <a:noFill/>
              </a:ln>
              <a:solidFill>
                <a:srgbClr val="162A4D"/>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F7BD8E66-145D-9216-B257-3F04E3BA13B5}"/>
              </a:ext>
            </a:extLst>
          </p:cNvPr>
          <p:cNvSpPr>
            <a:spLocks noChangeArrowheads="1"/>
          </p:cNvSpPr>
          <p:nvPr/>
        </p:nvSpPr>
        <p:spPr bwMode="auto">
          <a:xfrm>
            <a:off x="632428" y="1657367"/>
            <a:ext cx="52339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en-US" sz="2000" b="1" i="0" u="none" strike="noStrike" cap="none" normalizeH="0" baseline="0" err="1">
                <a:ln>
                  <a:noFill/>
                </a:ln>
                <a:solidFill>
                  <a:srgbClr val="F3326E"/>
                </a:solidFill>
                <a:effectLst/>
                <a:latin typeface="Comic Neue" panose="02000000000000000000" pitchFamily="2" charset="0"/>
                <a:ea typeface="Aptos" panose="020B0004020202020204" pitchFamily="34" charset="0"/>
                <a:cs typeface="Arial" panose="020B0604020202020204" pitchFamily="34" charset="0"/>
              </a:rPr>
              <a:t>Contact</a:t>
            </a:r>
            <a:r>
              <a:rPr kumimoji="0" lang="hr-HR" altLang="en-US" sz="2000" b="1" i="0" u="none" strike="noStrike" cap="none" normalizeH="0" baseline="0">
                <a:ln>
                  <a:noFill/>
                </a:ln>
                <a:solidFill>
                  <a:srgbClr val="F3326E"/>
                </a:solidFill>
                <a:effectLst/>
                <a:latin typeface="Comic Neue" panose="02000000000000000000" pitchFamily="2" charset="0"/>
                <a:ea typeface="Aptos" panose="020B0004020202020204" pitchFamily="34" charset="0"/>
                <a:cs typeface="Arial" panose="020B0604020202020204" pitchFamily="34" charset="0"/>
              </a:rPr>
              <a:t> </a:t>
            </a:r>
            <a:r>
              <a:rPr kumimoji="0" lang="hr-HR" altLang="en-US" sz="2000" b="1" i="0" u="none" strike="noStrike" cap="none" normalizeH="0" baseline="0" err="1">
                <a:ln>
                  <a:noFill/>
                </a:ln>
                <a:solidFill>
                  <a:srgbClr val="F3326E"/>
                </a:solidFill>
                <a:effectLst/>
                <a:latin typeface="Comic Neue" panose="02000000000000000000" pitchFamily="2" charset="0"/>
                <a:ea typeface="Aptos" panose="020B0004020202020204" pitchFamily="34" charset="0"/>
                <a:cs typeface="Arial" panose="020B0604020202020204" pitchFamily="34" charset="0"/>
              </a:rPr>
              <a:t>informatie</a:t>
            </a:r>
            <a:r>
              <a:rPr kumimoji="0" lang="hr-HR" altLang="en-US" sz="2000" b="1" i="0" u="none" strike="noStrike" cap="none" normalizeH="0" baseline="0">
                <a:ln>
                  <a:noFill/>
                </a:ln>
                <a:solidFill>
                  <a:srgbClr val="F3326E"/>
                </a:solidFill>
                <a:effectLst/>
                <a:latin typeface="Comic Neue" panose="02000000000000000000" pitchFamily="2" charset="0"/>
                <a:ea typeface="Aptos" panose="020B0004020202020204" pitchFamily="34" charset="0"/>
                <a:cs typeface="Arial" panose="020B0604020202020204" pitchFamily="34" charset="0"/>
              </a:rPr>
              <a:t>:</a:t>
            </a:r>
            <a:endParaRPr kumimoji="0" lang="en-GB" altLang="en-US" sz="1100" b="1" i="0" u="none" strike="noStrike" cap="none" normalizeH="0" baseline="0">
              <a:ln>
                <a:noFill/>
              </a:ln>
              <a:solidFill>
                <a:schemeClr val="tx1"/>
              </a:solidFill>
              <a:effectLst/>
            </a:endParaRPr>
          </a:p>
        </p:txBody>
      </p:sp>
      <p:sp>
        <p:nvSpPr>
          <p:cNvPr id="16" name="Text Box 6">
            <a:extLst>
              <a:ext uri="{FF2B5EF4-FFF2-40B4-BE49-F238E27FC236}">
                <a16:creationId xmlns:a16="http://schemas.microsoft.com/office/drawing/2014/main" id="{3A1718DE-CAAD-CF38-677A-20A344FF1070}"/>
              </a:ext>
            </a:extLst>
          </p:cNvPr>
          <p:cNvSpPr txBox="1">
            <a:spLocks noChangeArrowheads="1"/>
          </p:cNvSpPr>
          <p:nvPr/>
        </p:nvSpPr>
        <p:spPr bwMode="auto">
          <a:xfrm>
            <a:off x="3824939" y="2306466"/>
            <a:ext cx="36116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ts val="600"/>
              </a:spcBef>
              <a:spcAft>
                <a:spcPct val="0"/>
              </a:spcAft>
              <a:buClrTx/>
              <a:buSzTx/>
              <a:buFontTx/>
              <a:buNone/>
              <a:tabLst/>
            </a:pPr>
            <a:r>
              <a:rPr kumimoji="0" lang="hr-HR" altLang="en-US" sz="12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dr. </a:t>
            </a:r>
            <a:r>
              <a:rPr kumimoji="0" lang="hr-HR" altLang="en-US" sz="12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ir</a:t>
            </a:r>
            <a:r>
              <a:rPr kumimoji="0" lang="hr-HR" altLang="en-US" sz="12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a:t>
            </a:r>
            <a:r>
              <a:rPr kumimoji="0" lang="hr-HR" altLang="en-US" sz="105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r>
              <a:rPr kumimoji="0" lang="hr-HR" altLang="en-US" sz="2000" b="0" i="0" u="none" strike="noStrike" cap="none" normalizeH="0" baseline="0" err="1">
                <a:ln>
                  <a:noFill/>
                </a:ln>
                <a:solidFill>
                  <a:srgbClr val="F3326E"/>
                </a:solidFill>
                <a:effectLst/>
                <a:latin typeface="Comic Neue" panose="02000000000000000000" pitchFamily="2" charset="0"/>
                <a:ea typeface="Aptos" panose="020B0004020202020204" pitchFamily="34" charset="0"/>
                <a:cs typeface="Arial" panose="020B0604020202020204" pitchFamily="34" charset="0"/>
              </a:rPr>
              <a:t>Bastiaan</a:t>
            </a:r>
            <a:r>
              <a:rPr kumimoji="0" lang="hr-HR" altLang="en-US" sz="2000" b="0" i="0" u="none" strike="noStrike" cap="none" normalizeH="0" baseline="0">
                <a:ln>
                  <a:noFill/>
                </a:ln>
                <a:solidFill>
                  <a:srgbClr val="F3326E"/>
                </a:solidFill>
                <a:effectLst/>
                <a:latin typeface="Comic Neue" panose="02000000000000000000" pitchFamily="2" charset="0"/>
                <a:ea typeface="Aptos" panose="020B0004020202020204" pitchFamily="34" charset="0"/>
                <a:cs typeface="Arial" panose="020B0604020202020204" pitchFamily="34" charset="0"/>
              </a:rPr>
              <a:t> van </a:t>
            </a:r>
            <a:r>
              <a:rPr kumimoji="0" lang="hr-HR" altLang="en-US" sz="2000" b="0" i="0" u="none" strike="noStrike" cap="none" normalizeH="0" baseline="0" err="1">
                <a:ln>
                  <a:noFill/>
                </a:ln>
                <a:solidFill>
                  <a:srgbClr val="F3326E"/>
                </a:solidFill>
                <a:effectLst/>
                <a:latin typeface="Comic Neue" panose="02000000000000000000" pitchFamily="2" charset="0"/>
                <a:ea typeface="Aptos" panose="020B0004020202020204" pitchFamily="34" charset="0"/>
                <a:cs typeface="Arial" panose="020B0604020202020204" pitchFamily="34" charset="0"/>
              </a:rPr>
              <a:t>Loenen</a:t>
            </a:r>
            <a:endParaRPr kumimoji="0" lang="hr-HR" altLang="en-US" sz="14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ts val="600"/>
              </a:spcBef>
              <a:spcAft>
                <a:spcPct val="0"/>
              </a:spcAft>
              <a:buClrTx/>
              <a:buSzTx/>
              <a:buFontTx/>
              <a:buNone/>
              <a:tabLst/>
            </a:pP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hlinkClick r:id="rId10"/>
              </a:rPr>
              <a:t>b.vanloenen@tudelft.nl</a:t>
            </a: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endParaRPr kumimoji="0" lang="hr-HR" altLang="en-US" sz="1400" b="0" i="0" u="none" strike="noStrike" cap="none" normalizeH="0" baseline="0">
              <a:ln>
                <a:noFill/>
              </a:ln>
              <a:solidFill>
                <a:srgbClr val="162A4D"/>
              </a:solidFill>
              <a:effectLst/>
            </a:endParaRPr>
          </a:p>
          <a:p>
            <a:pPr marL="0" marR="0" lvl="0" indent="0" algn="ctr" defTabSz="914400" rtl="0" eaLnBrk="0" fontAlgn="base" latinLnBrk="0" hangingPunct="0">
              <a:lnSpc>
                <a:spcPct val="100000"/>
              </a:lnSpc>
              <a:spcBef>
                <a:spcPts val="600"/>
              </a:spcBef>
              <a:spcAft>
                <a:spcPct val="0"/>
              </a:spcAft>
              <a:buClrTx/>
              <a:buSzTx/>
              <a:buFontTx/>
              <a:buNone/>
              <a:tabLst/>
            </a:pPr>
            <a:r>
              <a:rPr kumimoji="0" lang="hr-HR"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Technische</a:t>
            </a: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r>
              <a:rPr kumimoji="0" lang="hr-HR"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Universiteit</a:t>
            </a: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r>
              <a:rPr kumimoji="0" lang="hr-HR"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Delft</a:t>
            </a: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b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br>
            <a:r>
              <a:rPr kumimoji="0" lang="hr-HR"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Faculteit</a:t>
            </a: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r>
              <a:rPr kumimoji="0" lang="hr-HR"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Bouwkunde</a:t>
            </a:r>
            <a:endParaRPr kumimoji="0" lang="hr-HR" altLang="en-US" sz="4000" b="0" i="0" u="none" strike="noStrike" cap="none" normalizeH="0" baseline="0">
              <a:ln>
                <a:noFill/>
              </a:ln>
              <a:solidFill>
                <a:schemeClr val="tx1"/>
              </a:solidFill>
              <a:effectLst/>
              <a:latin typeface="Arial" panose="020B0604020202020204" pitchFamily="34" charset="0"/>
            </a:endParaRPr>
          </a:p>
        </p:txBody>
      </p:sp>
      <p:sp>
        <p:nvSpPr>
          <p:cNvPr id="17" name="Text Box 7">
            <a:extLst>
              <a:ext uri="{FF2B5EF4-FFF2-40B4-BE49-F238E27FC236}">
                <a16:creationId xmlns:a16="http://schemas.microsoft.com/office/drawing/2014/main" id="{11C5D067-4AEE-D6C5-6626-A5EC0983521A}"/>
              </a:ext>
            </a:extLst>
          </p:cNvPr>
          <p:cNvSpPr txBox="1">
            <a:spLocks noChangeArrowheads="1"/>
          </p:cNvSpPr>
          <p:nvPr/>
        </p:nvSpPr>
        <p:spPr bwMode="auto">
          <a:xfrm>
            <a:off x="6910443" y="2306466"/>
            <a:ext cx="419603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600"/>
              </a:spcBef>
              <a:spcAft>
                <a:spcPct val="0"/>
              </a:spcAft>
              <a:buClrTx/>
              <a:buSzTx/>
              <a:buFontTx/>
              <a:buNone/>
              <a:tabLst/>
            </a:pPr>
            <a:r>
              <a:rPr kumimoji="0" lang="hr-HR" altLang="en-US" sz="12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dr. </a:t>
            </a:r>
            <a:r>
              <a:rPr kumimoji="0" lang="hr-HR" altLang="en-US" sz="12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ir</a:t>
            </a:r>
            <a:r>
              <a:rPr kumimoji="0" lang="hr-HR" altLang="en-US" sz="12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a:t>
            </a:r>
            <a:r>
              <a:rPr kumimoji="0" lang="hr-HR" altLang="en-US" sz="10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r>
              <a:rPr kumimoji="0" lang="hr-HR" altLang="en-US" sz="2000" b="0" i="0" u="none" strike="noStrike" cap="none" normalizeH="0" baseline="0">
                <a:ln>
                  <a:noFill/>
                </a:ln>
                <a:solidFill>
                  <a:srgbClr val="F3326E"/>
                </a:solidFill>
                <a:effectLst/>
                <a:latin typeface="Comic Neue" panose="02000000000000000000" pitchFamily="2" charset="0"/>
                <a:ea typeface="Aptos" panose="020B0004020202020204" pitchFamily="34" charset="0"/>
                <a:cs typeface="Arial" panose="020B0604020202020204" pitchFamily="34" charset="0"/>
              </a:rPr>
              <a:t>Frederika Welle Donker</a:t>
            </a:r>
            <a:endParaRPr kumimoji="0" lang="hr-HR" altLang="en-US" sz="14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ts val="600"/>
              </a:spcBef>
              <a:spcAft>
                <a:spcPct val="0"/>
              </a:spcAft>
              <a:buClrTx/>
              <a:buSzTx/>
              <a:buFontTx/>
              <a:buNone/>
              <a:tabLst/>
            </a:pP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hlinkClick r:id="rId11"/>
              </a:rPr>
              <a:t>f.m.welledonker@tudelft.nl</a:t>
            </a: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endParaRPr kumimoji="0" lang="hr-HR" altLang="en-US" sz="1400" b="0" i="0" u="none" strike="noStrike" cap="none" normalizeH="0" baseline="0">
              <a:ln>
                <a:noFill/>
              </a:ln>
              <a:solidFill>
                <a:srgbClr val="162A4D"/>
              </a:solidFill>
              <a:effectLst/>
            </a:endParaRPr>
          </a:p>
          <a:p>
            <a:pPr marL="0" marR="0" lvl="0" indent="0" algn="ctr" defTabSz="914400" rtl="0" eaLnBrk="0" fontAlgn="base" latinLnBrk="0" hangingPunct="0">
              <a:lnSpc>
                <a:spcPct val="100000"/>
              </a:lnSpc>
              <a:spcBef>
                <a:spcPts val="600"/>
              </a:spcBef>
              <a:spcAft>
                <a:spcPct val="0"/>
              </a:spcAft>
              <a:buClrTx/>
              <a:buSzTx/>
              <a:buFontTx/>
              <a:buNone/>
              <a:tabLst/>
            </a:pPr>
            <a:r>
              <a:rPr kumimoji="0" lang="hr-HR"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Technische</a:t>
            </a: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r>
              <a:rPr kumimoji="0" lang="hr-HR"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Universiteit</a:t>
            </a: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r>
              <a:rPr kumimoji="0" lang="hr-HR"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Delft</a:t>
            </a:r>
            <a:b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br>
            <a:r>
              <a:rPr kumimoji="0" lang="hr-HR"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Faculteit</a:t>
            </a:r>
            <a:r>
              <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 </a:t>
            </a:r>
            <a:r>
              <a:rPr kumimoji="0" lang="hr-HR" altLang="en-US" sz="1400" b="0" i="0" u="none" strike="noStrike" cap="none" normalizeH="0" baseline="0" err="1">
                <a:ln>
                  <a:noFill/>
                </a:ln>
                <a:solidFill>
                  <a:srgbClr val="162A4D"/>
                </a:solidFill>
                <a:effectLst/>
                <a:latin typeface="Roboto" panose="02000000000000000000" pitchFamily="2" charset="0"/>
                <a:ea typeface="Aptos" panose="020B0004020202020204" pitchFamily="34" charset="0"/>
                <a:cs typeface="Arial" panose="020B0604020202020204" pitchFamily="34" charset="0"/>
              </a:rPr>
              <a:t>Bouwkunde</a:t>
            </a:r>
            <a:endParaRPr kumimoji="0" lang="hr-HR" altLang="en-US" sz="1400" b="0" i="0" u="none" strike="noStrike" cap="none" normalizeH="0" baseline="0">
              <a:ln>
                <a:noFill/>
              </a:ln>
              <a:solidFill>
                <a:srgbClr val="162A4D"/>
              </a:solidFill>
              <a:effectLst/>
              <a:latin typeface="Roboto" panose="02000000000000000000" pitchFamily="2" charset="0"/>
              <a:ea typeface="Aptos" panose="020B0004020202020204" pitchFamily="34" charset="0"/>
              <a:cs typeface="Arial" panose="020B0604020202020204" pitchFamily="34" charset="0"/>
            </a:endParaRPr>
          </a:p>
        </p:txBody>
      </p:sp>
      <p:pic>
        <p:nvPicPr>
          <p:cNvPr id="19" name="Picture 9" descr="A qr code with green dots&#10;&#10;Description automatically generated">
            <a:extLst>
              <a:ext uri="{FF2B5EF4-FFF2-40B4-BE49-F238E27FC236}">
                <a16:creationId xmlns:a16="http://schemas.microsoft.com/office/drawing/2014/main" id="{07AA39C4-CB65-B1FF-1D5F-5B81EB2CD7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93019" y="2430555"/>
            <a:ext cx="907176" cy="8966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colorful flags on a black background&#10;&#10;Description automatically generated">
            <a:extLst>
              <a:ext uri="{FF2B5EF4-FFF2-40B4-BE49-F238E27FC236}">
                <a16:creationId xmlns:a16="http://schemas.microsoft.com/office/drawing/2014/main" id="{10EA9DFF-CA2C-6613-DA0C-77FF5FD8F2E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54047" r="80822"/>
          <a:stretch/>
        </p:blipFill>
        <p:spPr bwMode="auto">
          <a:xfrm rot="1133832" flipV="1">
            <a:off x="11543577" y="4884601"/>
            <a:ext cx="731338" cy="728052"/>
          </a:xfrm>
          <a:prstGeom prst="rect">
            <a:avLst/>
          </a:prstGeom>
          <a:ln>
            <a:noFill/>
          </a:ln>
          <a:extLst>
            <a:ext uri="{53640926-AAD7-44D8-BBD7-CCE9431645EC}">
              <a14:shadowObscured xmlns:a14="http://schemas.microsoft.com/office/drawing/2010/main"/>
            </a:ext>
          </a:extLst>
        </p:spPr>
      </p:pic>
      <p:pic>
        <p:nvPicPr>
          <p:cNvPr id="23" name="Picture 22" descr="A tree with a bird in it&#10;&#10;Description automatically generated">
            <a:extLst>
              <a:ext uri="{FF2B5EF4-FFF2-40B4-BE49-F238E27FC236}">
                <a16:creationId xmlns:a16="http://schemas.microsoft.com/office/drawing/2014/main" id="{A2DF9C17-26F7-4367-BEC1-D85DD0C5ACEC}"/>
              </a:ext>
            </a:extLst>
          </p:cNvPr>
          <p:cNvPicPr>
            <a:picLocks noChangeAspect="1"/>
          </p:cNvPicPr>
          <p:nvPr/>
        </p:nvPicPr>
        <p:blipFill>
          <a:blip r:embed="rId14">
            <a:extLst>
              <a:ext uri="{28A0092B-C50C-407E-A947-70E740481C1C}">
                <a14:useLocalDpi xmlns:a14="http://schemas.microsoft.com/office/drawing/2010/main" val="0"/>
              </a:ext>
            </a:extLst>
          </a:blip>
          <a:srcRect b="3406"/>
          <a:stretch/>
        </p:blipFill>
        <p:spPr>
          <a:xfrm>
            <a:off x="10549021" y="4814367"/>
            <a:ext cx="1551942" cy="1868227"/>
          </a:xfrm>
          <a:prstGeom prst="rect">
            <a:avLst/>
          </a:prstGeom>
        </p:spPr>
      </p:pic>
    </p:spTree>
    <p:extLst>
      <p:ext uri="{BB962C8B-B14F-4D97-AF65-F5344CB8AC3E}">
        <p14:creationId xmlns:p14="http://schemas.microsoft.com/office/powerpoint/2010/main" val="137734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669A-C0D2-E293-5D14-3BDA1A6E741F}"/>
              </a:ext>
            </a:extLst>
          </p:cNvPr>
          <p:cNvSpPr>
            <a:spLocks noGrp="1"/>
          </p:cNvSpPr>
          <p:nvPr>
            <p:ph type="ctrTitle"/>
          </p:nvPr>
        </p:nvSpPr>
        <p:spPr/>
        <p:txBody>
          <a:bodyPr/>
          <a:lstStyle/>
          <a:p>
            <a:r>
              <a:rPr lang="en-GB"/>
              <a:t>Data in </a:t>
            </a:r>
            <a:r>
              <a:rPr lang="en-GB" err="1"/>
              <a:t>onze</a:t>
            </a:r>
            <a:r>
              <a:rPr lang="en-GB"/>
              <a:t> </a:t>
            </a:r>
            <a:r>
              <a:rPr lang="en-GB" err="1"/>
              <a:t>handen</a:t>
            </a:r>
            <a:r>
              <a:rPr lang="en-GB"/>
              <a:t> </a:t>
            </a:r>
            <a:br>
              <a:rPr lang="hr-HR"/>
            </a:br>
            <a:r>
              <a:rPr lang="en-GB"/>
              <a:t>(</a:t>
            </a:r>
            <a:r>
              <a:rPr lang="en-GB" err="1"/>
              <a:t>en</a:t>
            </a:r>
            <a:r>
              <a:rPr lang="en-GB"/>
              <a:t> </a:t>
            </a:r>
            <a:r>
              <a:rPr lang="en-GB" err="1"/>
              <a:t>mobiele</a:t>
            </a:r>
            <a:r>
              <a:rPr lang="en-GB"/>
              <a:t> </a:t>
            </a:r>
            <a:r>
              <a:rPr lang="en-GB" err="1"/>
              <a:t>apparaten</a:t>
            </a:r>
            <a:r>
              <a:rPr lang="en-GB"/>
              <a:t>)</a:t>
            </a:r>
            <a:endParaRPr lang="hr-HR"/>
          </a:p>
        </p:txBody>
      </p:sp>
      <p:sp>
        <p:nvSpPr>
          <p:cNvPr id="4" name="Subtitle 3">
            <a:extLst>
              <a:ext uri="{FF2B5EF4-FFF2-40B4-BE49-F238E27FC236}">
                <a16:creationId xmlns:a16="http://schemas.microsoft.com/office/drawing/2014/main" id="{37E34C1A-9A85-ED19-F840-E9A5D759AD09}"/>
              </a:ext>
            </a:extLst>
          </p:cNvPr>
          <p:cNvSpPr>
            <a:spLocks noGrp="1"/>
          </p:cNvSpPr>
          <p:nvPr>
            <p:ph type="subTitle" idx="1"/>
          </p:nvPr>
        </p:nvSpPr>
        <p:spPr/>
        <p:txBody>
          <a:bodyPr/>
          <a:lstStyle/>
          <a:p>
            <a:endParaRPr lang="hr-HR"/>
          </a:p>
        </p:txBody>
      </p:sp>
    </p:spTree>
    <p:extLst>
      <p:ext uri="{BB962C8B-B14F-4D97-AF65-F5344CB8AC3E}">
        <p14:creationId xmlns:p14="http://schemas.microsoft.com/office/powerpoint/2010/main" val="264641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369B5-A46C-0FC1-6C2D-496E98888BC3}"/>
              </a:ext>
            </a:extLst>
          </p:cNvPr>
          <p:cNvSpPr>
            <a:spLocks noGrp="1"/>
          </p:cNvSpPr>
          <p:nvPr>
            <p:ph type="ctrTitle"/>
          </p:nvPr>
        </p:nvSpPr>
        <p:spPr>
          <a:xfrm>
            <a:off x="1524000" y="1122363"/>
            <a:ext cx="9144000" cy="2387600"/>
          </a:xfrm>
        </p:spPr>
        <p:txBody>
          <a:bodyPr/>
          <a:lstStyle/>
          <a:p>
            <a:r>
              <a:rPr lang="en-GB" err="1"/>
              <a:t>Gebruikersgegevens</a:t>
            </a:r>
            <a:r>
              <a:rPr lang="en-GB"/>
              <a:t> van </a:t>
            </a:r>
            <a:r>
              <a:rPr lang="en-GB" err="1"/>
              <a:t>mobiele</a:t>
            </a:r>
            <a:r>
              <a:rPr lang="en-GB"/>
              <a:t> </a:t>
            </a:r>
            <a:r>
              <a:rPr lang="en-GB" err="1"/>
              <a:t>apparaten</a:t>
            </a:r>
            <a:endParaRPr lang="en-GB" noProof="0"/>
          </a:p>
        </p:txBody>
      </p:sp>
      <p:pic>
        <p:nvPicPr>
          <p:cNvPr id="3" name="Picture 2" descr="A group of hands holding cell phones&#10;&#10;Description automatically generated">
            <a:extLst>
              <a:ext uri="{FF2B5EF4-FFF2-40B4-BE49-F238E27FC236}">
                <a16:creationId xmlns:a16="http://schemas.microsoft.com/office/drawing/2014/main" id="{487D4B53-298B-BE35-5F99-516A82C00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770" y="1807882"/>
            <a:ext cx="7353300" cy="4902200"/>
          </a:xfrm>
          <a:prstGeom prst="rect">
            <a:avLst/>
          </a:prstGeom>
        </p:spPr>
      </p:pic>
    </p:spTree>
    <p:extLst>
      <p:ext uri="{BB962C8B-B14F-4D97-AF65-F5344CB8AC3E}">
        <p14:creationId xmlns:p14="http://schemas.microsoft.com/office/powerpoint/2010/main" val="284454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3C50-92FC-DCDE-6926-E4EB044BB80A}"/>
              </a:ext>
            </a:extLst>
          </p:cNvPr>
          <p:cNvSpPr>
            <a:spLocks noGrp="1"/>
          </p:cNvSpPr>
          <p:nvPr>
            <p:ph type="title"/>
          </p:nvPr>
        </p:nvSpPr>
        <p:spPr/>
        <p:txBody>
          <a:bodyPr/>
          <a:lstStyle/>
          <a:p>
            <a:r>
              <a:rPr lang="hr-HR" err="1"/>
              <a:t>Wist</a:t>
            </a:r>
            <a:r>
              <a:rPr lang="hr-HR"/>
              <a:t> je dat...</a:t>
            </a:r>
          </a:p>
        </p:txBody>
      </p:sp>
      <p:sp>
        <p:nvSpPr>
          <p:cNvPr id="3" name="Content Placeholder 2">
            <a:extLst>
              <a:ext uri="{FF2B5EF4-FFF2-40B4-BE49-F238E27FC236}">
                <a16:creationId xmlns:a16="http://schemas.microsoft.com/office/drawing/2014/main" id="{94110F15-DF18-EFC1-65A1-E5B73AAE7EFD}"/>
              </a:ext>
            </a:extLst>
          </p:cNvPr>
          <p:cNvSpPr>
            <a:spLocks noGrp="1"/>
          </p:cNvSpPr>
          <p:nvPr>
            <p:ph idx="1"/>
          </p:nvPr>
        </p:nvSpPr>
        <p:spPr/>
        <p:txBody>
          <a:bodyPr/>
          <a:lstStyle/>
          <a:p>
            <a:r>
              <a:rPr lang="nl-NL"/>
              <a:t>Je heel veel data elke dag in je handen hebt?</a:t>
            </a:r>
          </a:p>
          <a:p>
            <a:endParaRPr lang="nl-NL"/>
          </a:p>
          <a:p>
            <a:r>
              <a:rPr lang="nl-NL"/>
              <a:t>Dat je heel veel leuke dingen kan doen met die data?</a:t>
            </a:r>
          </a:p>
          <a:p>
            <a:endParaRPr lang="nl-NL"/>
          </a:p>
          <a:p>
            <a:endParaRPr lang="nl-NL"/>
          </a:p>
          <a:p>
            <a:endParaRPr lang="hr-HR"/>
          </a:p>
        </p:txBody>
      </p:sp>
      <p:sp>
        <p:nvSpPr>
          <p:cNvPr id="4" name="Thought Bubble: Cloud 3">
            <a:extLst>
              <a:ext uri="{FF2B5EF4-FFF2-40B4-BE49-F238E27FC236}">
                <a16:creationId xmlns:a16="http://schemas.microsoft.com/office/drawing/2014/main" id="{F2F5CDD4-DE7C-D340-D243-951C23D88AAD}"/>
              </a:ext>
            </a:extLst>
          </p:cNvPr>
          <p:cNvSpPr/>
          <p:nvPr/>
        </p:nvSpPr>
        <p:spPr>
          <a:xfrm flipH="1">
            <a:off x="7163895" y="3572081"/>
            <a:ext cx="4782509" cy="2739819"/>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a:t>Hé, wat is data?</a:t>
            </a:r>
          </a:p>
          <a:p>
            <a:pPr algn="ctr"/>
            <a:r>
              <a:rPr lang="nl-NL"/>
              <a:t>Nooit van gehoord...</a:t>
            </a:r>
          </a:p>
        </p:txBody>
      </p:sp>
    </p:spTree>
    <p:extLst>
      <p:ext uri="{BB962C8B-B14F-4D97-AF65-F5344CB8AC3E}">
        <p14:creationId xmlns:p14="http://schemas.microsoft.com/office/powerpoint/2010/main" val="374570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6EBB8-8E1E-F9AC-4573-F2BB13608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88574-4A12-3427-5414-2F0127BA65B1}"/>
              </a:ext>
            </a:extLst>
          </p:cNvPr>
          <p:cNvSpPr>
            <a:spLocks noGrp="1"/>
          </p:cNvSpPr>
          <p:nvPr>
            <p:ph type="title"/>
          </p:nvPr>
        </p:nvSpPr>
        <p:spPr/>
        <p:txBody>
          <a:bodyPr/>
          <a:lstStyle/>
          <a:p>
            <a:r>
              <a:rPr lang="hr-HR"/>
              <a:t>Data is ...</a:t>
            </a:r>
          </a:p>
        </p:txBody>
      </p:sp>
      <p:sp>
        <p:nvSpPr>
          <p:cNvPr id="3" name="Content Placeholder 2">
            <a:extLst>
              <a:ext uri="{FF2B5EF4-FFF2-40B4-BE49-F238E27FC236}">
                <a16:creationId xmlns:a16="http://schemas.microsoft.com/office/drawing/2014/main" id="{80F54534-5ACE-6EA1-2BA3-F419AFB8EC06}"/>
              </a:ext>
            </a:extLst>
          </p:cNvPr>
          <p:cNvSpPr>
            <a:spLocks noGrp="1"/>
          </p:cNvSpPr>
          <p:nvPr>
            <p:ph idx="1"/>
          </p:nvPr>
        </p:nvSpPr>
        <p:spPr>
          <a:xfrm>
            <a:off x="342899" y="1442712"/>
            <a:ext cx="11506202" cy="4937939"/>
          </a:xfrm>
        </p:spPr>
        <p:txBody>
          <a:bodyPr/>
          <a:lstStyle/>
          <a:p>
            <a:r>
              <a:rPr lang="nl-NL"/>
              <a:t>Een ander woord voor “gegevens”</a:t>
            </a:r>
          </a:p>
          <a:p>
            <a:endParaRPr lang="nl-NL"/>
          </a:p>
          <a:p>
            <a:r>
              <a:rPr lang="nl-NL"/>
              <a:t>Een verzameling van feitjes, cijfers, ruwe tekst</a:t>
            </a:r>
          </a:p>
          <a:p>
            <a:endParaRPr lang="nl-NL"/>
          </a:p>
          <a:p>
            <a:r>
              <a:rPr lang="nl-NL"/>
              <a:t>Kan je combineren en analyseren</a:t>
            </a:r>
          </a:p>
          <a:p>
            <a:endParaRPr lang="nl-NL"/>
          </a:p>
          <a:p>
            <a:r>
              <a:rPr lang="nl-NL"/>
              <a:t>De bouwstenen van informatie en kennis</a:t>
            </a:r>
          </a:p>
          <a:p>
            <a:endParaRPr lang="nl-NL"/>
          </a:p>
          <a:p>
            <a:endParaRPr lang="nl-NL"/>
          </a:p>
          <a:p>
            <a:endParaRPr lang="hr-HR"/>
          </a:p>
        </p:txBody>
      </p:sp>
    </p:spTree>
    <p:extLst>
      <p:ext uri="{BB962C8B-B14F-4D97-AF65-F5344CB8AC3E}">
        <p14:creationId xmlns:p14="http://schemas.microsoft.com/office/powerpoint/2010/main" val="33846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6BAE-8C7F-D61D-EAB2-271CD25596A7}"/>
              </a:ext>
            </a:extLst>
          </p:cNvPr>
          <p:cNvSpPr>
            <a:spLocks noGrp="1"/>
          </p:cNvSpPr>
          <p:nvPr>
            <p:ph type="title"/>
          </p:nvPr>
        </p:nvSpPr>
        <p:spPr/>
        <p:txBody>
          <a:bodyPr/>
          <a:lstStyle/>
          <a:p>
            <a:r>
              <a:rPr lang="en-US" err="1"/>
              <a:t>Voorbeeld</a:t>
            </a:r>
            <a:r>
              <a:rPr lang="en-US"/>
              <a:t> data</a:t>
            </a:r>
            <a:endParaRPr lang="hr-HR"/>
          </a:p>
        </p:txBody>
      </p:sp>
      <p:sp>
        <p:nvSpPr>
          <p:cNvPr id="4" name="Content Placeholder 3">
            <a:extLst>
              <a:ext uri="{FF2B5EF4-FFF2-40B4-BE49-F238E27FC236}">
                <a16:creationId xmlns:a16="http://schemas.microsoft.com/office/drawing/2014/main" id="{AC1CFBC1-C3C6-A065-4A33-DA286CC5CB0B}"/>
              </a:ext>
            </a:extLst>
          </p:cNvPr>
          <p:cNvSpPr>
            <a:spLocks noGrp="1"/>
          </p:cNvSpPr>
          <p:nvPr>
            <p:ph idx="1"/>
          </p:nvPr>
        </p:nvSpPr>
        <p:spPr/>
        <p:txBody>
          <a:bodyPr/>
          <a:lstStyle/>
          <a:p>
            <a:r>
              <a:rPr lang="hr-HR"/>
              <a:t>W</a:t>
            </a:r>
            <a:r>
              <a:rPr lang="en-US"/>
              <a:t>at </a:t>
            </a:r>
            <a:r>
              <a:rPr lang="en-US" err="1"/>
              <a:t>zien</a:t>
            </a:r>
            <a:r>
              <a:rPr lang="en-US"/>
              <a:t> </a:t>
            </a:r>
            <a:r>
              <a:rPr lang="en-US" err="1"/>
              <a:t>jullie</a:t>
            </a:r>
            <a:r>
              <a:rPr lang="en-US"/>
              <a:t> </a:t>
            </a:r>
            <a:r>
              <a:rPr lang="en-US" err="1"/>
              <a:t>hier</a:t>
            </a:r>
            <a:r>
              <a:rPr lang="en-US"/>
              <a:t>?</a:t>
            </a:r>
            <a:endParaRPr lang="hr-H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BBACE93-9261-4A6E-F216-40B810710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178" y="1238250"/>
            <a:ext cx="5160004" cy="5035035"/>
          </a:xfrm>
          <a:prstGeom prst="rect">
            <a:avLst/>
          </a:prstGeom>
        </p:spPr>
      </p:pic>
    </p:spTree>
    <p:extLst>
      <p:ext uri="{BB962C8B-B14F-4D97-AF65-F5344CB8AC3E}">
        <p14:creationId xmlns:p14="http://schemas.microsoft.com/office/powerpoint/2010/main" val="17546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1999-599B-75AF-8A93-4DA4ACA8E26F}"/>
              </a:ext>
            </a:extLst>
          </p:cNvPr>
          <p:cNvSpPr>
            <a:spLocks noGrp="1"/>
          </p:cNvSpPr>
          <p:nvPr>
            <p:ph type="title"/>
          </p:nvPr>
        </p:nvSpPr>
        <p:spPr/>
        <p:txBody>
          <a:bodyPr/>
          <a:lstStyle/>
          <a:p>
            <a:r>
              <a:rPr lang="hr-HR" err="1"/>
              <a:t>Terug</a:t>
            </a:r>
            <a:r>
              <a:rPr lang="hr-HR"/>
              <a:t> </a:t>
            </a:r>
            <a:r>
              <a:rPr lang="hr-HR" err="1"/>
              <a:t>naar</a:t>
            </a:r>
            <a:r>
              <a:rPr lang="hr-HR"/>
              <a:t> ‘data’...</a:t>
            </a:r>
          </a:p>
        </p:txBody>
      </p:sp>
      <p:sp>
        <p:nvSpPr>
          <p:cNvPr id="3" name="Content Placeholder 2">
            <a:extLst>
              <a:ext uri="{FF2B5EF4-FFF2-40B4-BE49-F238E27FC236}">
                <a16:creationId xmlns:a16="http://schemas.microsoft.com/office/drawing/2014/main" id="{7369E4A0-B6BE-9E9C-0013-EAB2E9BEE5AF}"/>
              </a:ext>
            </a:extLst>
          </p:cNvPr>
          <p:cNvSpPr>
            <a:spLocks noGrp="1"/>
          </p:cNvSpPr>
          <p:nvPr>
            <p:ph idx="1"/>
          </p:nvPr>
        </p:nvSpPr>
        <p:spPr/>
        <p:txBody>
          <a:bodyPr/>
          <a:lstStyle/>
          <a:p>
            <a:r>
              <a:rPr lang="en-US"/>
              <a:t>Ken je </a:t>
            </a:r>
            <a:r>
              <a:rPr lang="en-US" err="1"/>
              <a:t>voorbeelden</a:t>
            </a:r>
            <a:r>
              <a:rPr lang="en-US"/>
              <a:t>?</a:t>
            </a:r>
          </a:p>
          <a:p>
            <a:endParaRPr lang="hr-HR"/>
          </a:p>
          <a:p>
            <a:pPr marL="0" indent="0">
              <a:buNone/>
            </a:pPr>
            <a:r>
              <a:rPr lang="hr-HR"/>
              <a:t>in de winkel? 		   sportuitslagen? 	        schoolcijfers?</a:t>
            </a:r>
          </a:p>
        </p:txBody>
      </p:sp>
      <p:pic>
        <p:nvPicPr>
          <p:cNvPr id="5" name="Picture 4" descr="A group of different fruits&#10;&#10;Description automatically generated">
            <a:extLst>
              <a:ext uri="{FF2B5EF4-FFF2-40B4-BE49-F238E27FC236}">
                <a16:creationId xmlns:a16="http://schemas.microsoft.com/office/drawing/2014/main" id="{CF76F7B2-7880-A757-BED2-F4D2C584A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65" y="3644153"/>
            <a:ext cx="2957757" cy="2084294"/>
          </a:xfrm>
          <a:prstGeom prst="rect">
            <a:avLst/>
          </a:prstGeom>
        </p:spPr>
      </p:pic>
      <p:pic>
        <p:nvPicPr>
          <p:cNvPr id="7" name="Picture 6" descr="A group of balls with different colors&#10;&#10;Description automatically generated">
            <a:extLst>
              <a:ext uri="{FF2B5EF4-FFF2-40B4-BE49-F238E27FC236}">
                <a16:creationId xmlns:a16="http://schemas.microsoft.com/office/drawing/2014/main" id="{B1012D70-3502-D350-6FEB-19646C7B6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999" y="3697941"/>
            <a:ext cx="3447013" cy="2030506"/>
          </a:xfrm>
          <a:prstGeom prst="rect">
            <a:avLst/>
          </a:prstGeom>
        </p:spPr>
      </p:pic>
      <p:pic>
        <p:nvPicPr>
          <p:cNvPr id="9" name="Picture 8" descr="A cartoon of kids holding hands&#10;&#10;Description automatically generated">
            <a:extLst>
              <a:ext uri="{FF2B5EF4-FFF2-40B4-BE49-F238E27FC236}">
                <a16:creationId xmlns:a16="http://schemas.microsoft.com/office/drawing/2014/main" id="{7230CFFE-E18C-DEED-1A07-620F684A2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283" y="3563470"/>
            <a:ext cx="3263074" cy="2192378"/>
          </a:xfrm>
          <a:prstGeom prst="rect">
            <a:avLst/>
          </a:prstGeom>
        </p:spPr>
      </p:pic>
    </p:spTree>
    <p:extLst>
      <p:ext uri="{BB962C8B-B14F-4D97-AF65-F5344CB8AC3E}">
        <p14:creationId xmlns:p14="http://schemas.microsoft.com/office/powerpoint/2010/main" val="32235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IRECTORS">
      <a:dk1>
        <a:sysClr val="windowText" lastClr="000000"/>
      </a:dk1>
      <a:lt1>
        <a:sysClr val="window" lastClr="FFFFFF"/>
      </a:lt1>
      <a:dk2>
        <a:srgbClr val="0E2841"/>
      </a:dk2>
      <a:lt2>
        <a:srgbClr val="E8E8E8"/>
      </a:lt2>
      <a:accent1>
        <a:srgbClr val="FC275B"/>
      </a:accent1>
      <a:accent2>
        <a:srgbClr val="CAED8A"/>
      </a:accent2>
      <a:accent3>
        <a:srgbClr val="408B1D"/>
      </a:accent3>
      <a:accent4>
        <a:srgbClr val="FA9208"/>
      </a:accent4>
      <a:accent5>
        <a:srgbClr val="14C3F5"/>
      </a:accent5>
      <a:accent6>
        <a:srgbClr val="CAED8A"/>
      </a:accent6>
      <a:hlink>
        <a:srgbClr val="408B1D"/>
      </a:hlink>
      <a:folHlink>
        <a:srgbClr val="CAED8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ca73d9-c7f4-40e7-8137-d6367a8fc190">
      <Terms xmlns="http://schemas.microsoft.com/office/infopath/2007/PartnerControls"/>
    </lcf76f155ced4ddcb4097134ff3c332f>
    <TaxCatchAll xmlns="68c6e79c-088d-4ed6-84c7-7785ab9b690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81C34E74B9F5498B3DE90B2271FE3F" ma:contentTypeVersion="13" ma:contentTypeDescription="Een nieuw document maken." ma:contentTypeScope="" ma:versionID="1531fcf47a465543c8e9411bb98f1f69">
  <xsd:schema xmlns:xsd="http://www.w3.org/2001/XMLSchema" xmlns:xs="http://www.w3.org/2001/XMLSchema" xmlns:p="http://schemas.microsoft.com/office/2006/metadata/properties" xmlns:ns2="1cca73d9-c7f4-40e7-8137-d6367a8fc190" xmlns:ns3="68c6e79c-088d-4ed6-84c7-7785ab9b690f" targetNamespace="http://schemas.microsoft.com/office/2006/metadata/properties" ma:root="true" ma:fieldsID="6170a24e2146a4ffcf14cbfde13e3f5f" ns2:_="" ns3:_="">
    <xsd:import namespace="1cca73d9-c7f4-40e7-8137-d6367a8fc190"/>
    <xsd:import namespace="68c6e79c-088d-4ed6-84c7-7785ab9b69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a73d9-c7f4-40e7-8137-d6367a8fc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c6e79c-088d-4ed6-84c7-7785ab9b690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77b8766-9410-4afe-8590-93dfd0c1d8f8}" ma:internalName="TaxCatchAll" ma:showField="CatchAllData" ma:web="68c6e79c-088d-4ed6-84c7-7785ab9b6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21ACB8-2857-4775-8196-513EBE004C7B}">
  <ds:schemaRefs>
    <ds:schemaRef ds:uri="1cca73d9-c7f4-40e7-8137-d6367a8fc190"/>
    <ds:schemaRef ds:uri="68c6e79c-088d-4ed6-84c7-7785ab9b69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F8ED6F5-9970-4E9E-BAF9-A50BB50CA8C4}">
  <ds:schemaRefs>
    <ds:schemaRef ds:uri="1cca73d9-c7f4-40e7-8137-d6367a8fc190"/>
    <ds:schemaRef ds:uri="68c6e79c-088d-4ed6-84c7-7785ab9b69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B888024-90B7-44D4-A0DE-36DD74470E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37</Slides>
  <Notes>11</Notes>
  <HiddenSlides>4</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Data in onze handen  (en mobiele apparaten)</vt:lpstr>
      <vt:lpstr>Gebruikersgegevens van mobiele apparaten</vt:lpstr>
      <vt:lpstr>Wist je dat...</vt:lpstr>
      <vt:lpstr>Data is ...</vt:lpstr>
      <vt:lpstr>Voorbeeld data</vt:lpstr>
      <vt:lpstr>Terug naar ‘data’...</vt:lpstr>
      <vt:lpstr>Data ...</vt:lpstr>
      <vt:lpstr>Vandaag gaan we ... </vt:lpstr>
      <vt:lpstr>Mobiele telefoons ... </vt:lpstr>
      <vt:lpstr>Handen omhoog!</vt:lpstr>
      <vt:lpstr>Mobiele telefoons ... </vt:lpstr>
      <vt:lpstr>Kan jij raden ...</vt:lpstr>
      <vt:lpstr>Denk je dat ...</vt:lpstr>
      <vt:lpstr>Heb je ...</vt:lpstr>
      <vt:lpstr>Weet je ...</vt:lpstr>
      <vt:lpstr>De meest gedownload spelletje … </vt:lpstr>
      <vt:lpstr>Het meest populaire YouTube kanaal voor kids</vt:lpstr>
      <vt:lpstr>Laten we zelf data verzamelen... </vt:lpstr>
      <vt:lpstr>Datakaarten ...</vt:lpstr>
      <vt:lpstr>Hoe vul je je datakaart in?</vt:lpstr>
      <vt:lpstr>Hoe vul je je datakaart in?</vt:lpstr>
      <vt:lpstr>Tijd om iets te doen! </vt:lpstr>
      <vt:lpstr>In jouw hoek ...</vt:lpstr>
      <vt:lpstr>Laten we het over onze data hebben</vt:lpstr>
      <vt:lpstr>Laten we het over onze data hebben</vt:lpstr>
      <vt:lpstr>Ooit gehoord van ‘word cloud’?</vt:lpstr>
      <vt:lpstr>Wat kunnen we in een word cloud zien? </vt:lpstr>
      <vt:lpstr>Hebben jullie de namen van de apps juist gespeld?</vt:lpstr>
      <vt:lpstr>Kun je de data ook op een andere manier laten zien?</vt:lpstr>
      <vt:lpstr>Voor de volgende keer ... </vt:lpstr>
      <vt:lpstr>Zo... wat vonden jullie vandaag van de workshop?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 Kuveždić Divjak</dc:creator>
  <cp:revision>1</cp:revision>
  <cp:lastPrinted>2024-10-22T07:55:05Z</cp:lastPrinted>
  <dcterms:created xsi:type="dcterms:W3CDTF">2024-09-10T08:51:00Z</dcterms:created>
  <dcterms:modified xsi:type="dcterms:W3CDTF">2025-08-25T15:42:32Z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0x010100D881C34E74B9F5498B3DE90B2271FE3F</vt:lpwstr>
  </property>
  <property fmtid="{D5CDD505-2E9C-101B-9397-08002B2CF9AE}" pid="3" name="MediaServiceImageTags">
    <vt:lpwstr/>
  </property>
</Properties>
</file>