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5"/>
  </p:notesMasterIdLst>
  <p:sldIdLst>
    <p:sldId id="288" r:id="rId5"/>
    <p:sldId id="355" r:id="rId6"/>
    <p:sldId id="345" r:id="rId7"/>
    <p:sldId id="329" r:id="rId8"/>
    <p:sldId id="357" r:id="rId9"/>
    <p:sldId id="359" r:id="rId10"/>
    <p:sldId id="364" r:id="rId11"/>
    <p:sldId id="363" r:id="rId12"/>
    <p:sldId id="332" r:id="rId13"/>
    <p:sldId id="391" r:id="rId14"/>
    <p:sldId id="343" r:id="rId15"/>
    <p:sldId id="334" r:id="rId16"/>
    <p:sldId id="370" r:id="rId17"/>
    <p:sldId id="392" r:id="rId18"/>
    <p:sldId id="396" r:id="rId19"/>
    <p:sldId id="351" r:id="rId20"/>
    <p:sldId id="352" r:id="rId21"/>
    <p:sldId id="353" r:id="rId22"/>
    <p:sldId id="365" r:id="rId23"/>
    <p:sldId id="394" r:id="rId24"/>
    <p:sldId id="397" r:id="rId25"/>
    <p:sldId id="378" r:id="rId26"/>
    <p:sldId id="398" r:id="rId27"/>
    <p:sldId id="403" r:id="rId28"/>
    <p:sldId id="399" r:id="rId29"/>
    <p:sldId id="404" r:id="rId30"/>
    <p:sldId id="405" r:id="rId31"/>
    <p:sldId id="406" r:id="rId32"/>
    <p:sldId id="407" r:id="rId33"/>
    <p:sldId id="408" r:id="rId34"/>
    <p:sldId id="409" r:id="rId35"/>
    <p:sldId id="371" r:id="rId36"/>
    <p:sldId id="372" r:id="rId37"/>
    <p:sldId id="374" r:id="rId38"/>
    <p:sldId id="375" r:id="rId39"/>
    <p:sldId id="377" r:id="rId40"/>
    <p:sldId id="376" r:id="rId41"/>
    <p:sldId id="297" r:id="rId42"/>
    <p:sldId id="335" r:id="rId43"/>
    <p:sldId id="369" r:id="rId44"/>
  </p:sldIdLst>
  <p:sldSz cx="12192000" cy="6858000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userDrawn="1">
          <p15:clr>
            <a:srgbClr val="A4A3A4"/>
          </p15:clr>
        </p15:guide>
        <p15:guide id="5" pos="7423" userDrawn="1">
          <p15:clr>
            <a:srgbClr val="A4A3A4"/>
          </p15:clr>
        </p15:guide>
        <p15:guide id="6" orient="horz" pos="4320" userDrawn="1">
          <p15:clr>
            <a:srgbClr val="A4A3A4"/>
          </p15:clr>
        </p15:guide>
        <p15:guide id="8" pos="16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275B"/>
    <a:srgbClr val="F3326E"/>
    <a:srgbClr val="CAED8A"/>
    <a:srgbClr val="162A4D"/>
    <a:srgbClr val="14C3F5"/>
    <a:srgbClr val="FA9208"/>
    <a:srgbClr val="408B1D"/>
    <a:srgbClr val="FBFFFF"/>
    <a:srgbClr val="95DA14"/>
    <a:srgbClr val="EA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47" autoAdjust="0"/>
  </p:normalViewPr>
  <p:slideViewPr>
    <p:cSldViewPr snapToGrid="0">
      <p:cViewPr varScale="1">
        <p:scale>
          <a:sx n="66" d="100"/>
          <a:sy n="66" d="100"/>
        </p:scale>
        <p:origin x="644" y="52"/>
      </p:cViewPr>
      <p:guideLst>
        <p:guide orient="horz"/>
        <p:guide pos="7423"/>
        <p:guide orient="horz" pos="4320"/>
        <p:guide pos="16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stiaan van Loenen" userId="S::bvanloenen@tudelft.nl::62b08433-d99b-45f3-a436-f0551aef45c7" providerId="AD" clId="Web-{014523B9-A88E-43E1-98FE-63B184F42FCA}"/>
    <pc:docChg chg="modSld">
      <pc:chgData name="Bastiaan van Loenen" userId="S::bvanloenen@tudelft.nl::62b08433-d99b-45f3-a436-f0551aef45c7" providerId="AD" clId="Web-{014523B9-A88E-43E1-98FE-63B184F42FCA}" dt="2025-09-04T12:59:02.764" v="8" actId="20577"/>
      <pc:docMkLst>
        <pc:docMk/>
      </pc:docMkLst>
      <pc:sldChg chg="modSp">
        <pc:chgData name="Bastiaan van Loenen" userId="S::bvanloenen@tudelft.nl::62b08433-d99b-45f3-a436-f0551aef45c7" providerId="AD" clId="Web-{014523B9-A88E-43E1-98FE-63B184F42FCA}" dt="2025-09-04T12:59:02.764" v="8" actId="20577"/>
        <pc:sldMkLst>
          <pc:docMk/>
          <pc:sldMk cId="3853326721" sldId="332"/>
        </pc:sldMkLst>
        <pc:spChg chg="mod">
          <ac:chgData name="Bastiaan van Loenen" userId="S::bvanloenen@tudelft.nl::62b08433-d99b-45f3-a436-f0551aef45c7" providerId="AD" clId="Web-{014523B9-A88E-43E1-98FE-63B184F42FCA}" dt="2025-09-04T12:59:02.764" v="8" actId="20577"/>
          <ac:spMkLst>
            <pc:docMk/>
            <pc:sldMk cId="3853326721" sldId="332"/>
            <ac:spMk id="21" creationId="{E026A489-4CE6-1073-0FA7-A7AE51538F23}"/>
          </ac:spMkLst>
        </pc:spChg>
      </pc:sldChg>
    </pc:docChg>
  </pc:docChgLst>
  <pc:docChgLst>
    <pc:chgData name="Bastiaan van Loenen" userId="62b08433-d99b-45f3-a436-f0551aef45c7" providerId="ADAL" clId="{859798A5-1835-4B7C-892F-D55F5F6D77E8}"/>
    <pc:docChg chg="custSel addSld delSld modSld sldOrd">
      <pc:chgData name="Bastiaan van Loenen" userId="62b08433-d99b-45f3-a436-f0551aef45c7" providerId="ADAL" clId="{859798A5-1835-4B7C-892F-D55F5F6D77E8}" dt="2025-09-03T13:42:24.672" v="652" actId="47"/>
      <pc:docMkLst>
        <pc:docMk/>
      </pc:docMkLst>
      <pc:sldChg chg="modSp">
        <pc:chgData name="Bastiaan van Loenen" userId="62b08433-d99b-45f3-a436-f0551aef45c7" providerId="ADAL" clId="{859798A5-1835-4B7C-892F-D55F5F6D77E8}" dt="2025-08-28T08:13:30.225" v="106" actId="20577"/>
        <pc:sldMkLst>
          <pc:docMk/>
          <pc:sldMk cId="2387630122" sldId="343"/>
        </pc:sldMkLst>
        <pc:spChg chg="mod">
          <ac:chgData name="Bastiaan van Loenen" userId="62b08433-d99b-45f3-a436-f0551aef45c7" providerId="ADAL" clId="{859798A5-1835-4B7C-892F-D55F5F6D77E8}" dt="2025-08-28T08:13:30.225" v="106" actId="20577"/>
          <ac:spMkLst>
            <pc:docMk/>
            <pc:sldMk cId="2387630122" sldId="343"/>
            <ac:spMk id="3" creationId="{A044F35B-BF33-F2F2-5FC7-3B84DB16E78F}"/>
          </ac:spMkLst>
        </pc:spChg>
      </pc:sldChg>
      <pc:sldChg chg="modNotesTx">
        <pc:chgData name="Bastiaan van Loenen" userId="62b08433-d99b-45f3-a436-f0551aef45c7" providerId="ADAL" clId="{859798A5-1835-4B7C-892F-D55F5F6D77E8}" dt="2025-09-03T13:32:22.339" v="149" actId="6549"/>
        <pc:sldMkLst>
          <pc:docMk/>
          <pc:sldMk cId="2748922938" sldId="357"/>
        </pc:sldMkLst>
      </pc:sldChg>
      <pc:sldChg chg="modSp mod">
        <pc:chgData name="Bastiaan van Loenen" userId="62b08433-d99b-45f3-a436-f0551aef45c7" providerId="ADAL" clId="{859798A5-1835-4B7C-892F-D55F5F6D77E8}" dt="2025-08-28T08:12:48.487" v="29" actId="20577"/>
        <pc:sldMkLst>
          <pc:docMk/>
          <pc:sldMk cId="4242359470" sldId="363"/>
        </pc:sldMkLst>
        <pc:spChg chg="mod">
          <ac:chgData name="Bastiaan van Loenen" userId="62b08433-d99b-45f3-a436-f0551aef45c7" providerId="ADAL" clId="{859798A5-1835-4B7C-892F-D55F5F6D77E8}" dt="2025-08-28T08:12:48.487" v="29" actId="20577"/>
          <ac:spMkLst>
            <pc:docMk/>
            <pc:sldMk cId="4242359470" sldId="363"/>
            <ac:spMk id="2" creationId="{7F12F617-6105-E2B7-ED8C-C374C2080A56}"/>
          </ac:spMkLst>
        </pc:spChg>
      </pc:sldChg>
      <pc:sldChg chg="ord">
        <pc:chgData name="Bastiaan van Loenen" userId="62b08433-d99b-45f3-a436-f0551aef45c7" providerId="ADAL" clId="{859798A5-1835-4B7C-892F-D55F5F6D77E8}" dt="2025-08-26T08:36:21.077" v="1"/>
        <pc:sldMkLst>
          <pc:docMk/>
          <pc:sldMk cId="2689160837" sldId="365"/>
        </pc:sldMkLst>
      </pc:sldChg>
      <pc:sldChg chg="modSp mod">
        <pc:chgData name="Bastiaan van Loenen" userId="62b08433-d99b-45f3-a436-f0551aef45c7" providerId="ADAL" clId="{859798A5-1835-4B7C-892F-D55F5F6D77E8}" dt="2025-08-28T14:08:48.511" v="148" actId="20577"/>
        <pc:sldMkLst>
          <pc:docMk/>
          <pc:sldMk cId="249449382" sldId="371"/>
        </pc:sldMkLst>
        <pc:spChg chg="mod">
          <ac:chgData name="Bastiaan van Loenen" userId="62b08433-d99b-45f3-a436-f0551aef45c7" providerId="ADAL" clId="{859798A5-1835-4B7C-892F-D55F5F6D77E8}" dt="2025-08-28T14:08:44.160" v="137" actId="20577"/>
          <ac:spMkLst>
            <pc:docMk/>
            <pc:sldMk cId="249449382" sldId="371"/>
            <ac:spMk id="2" creationId="{7F9D7F2F-735B-FA59-76A8-FCA8A2A1CBB4}"/>
          </ac:spMkLst>
        </pc:spChg>
        <pc:spChg chg="mod">
          <ac:chgData name="Bastiaan van Loenen" userId="62b08433-d99b-45f3-a436-f0551aef45c7" providerId="ADAL" clId="{859798A5-1835-4B7C-892F-D55F5F6D77E8}" dt="2025-08-28T14:08:48.511" v="148" actId="20577"/>
          <ac:spMkLst>
            <pc:docMk/>
            <pc:sldMk cId="249449382" sldId="371"/>
            <ac:spMk id="3" creationId="{A95DF323-39FA-EF6C-A17B-7F366ABCF914}"/>
          </ac:spMkLst>
        </pc:spChg>
      </pc:sldChg>
      <pc:sldChg chg="modSp mod">
        <pc:chgData name="Bastiaan van Loenen" userId="62b08433-d99b-45f3-a436-f0551aef45c7" providerId="ADAL" clId="{859798A5-1835-4B7C-892F-D55F5F6D77E8}" dt="2025-08-26T14:22:39.391" v="21" actId="20577"/>
        <pc:sldMkLst>
          <pc:docMk/>
          <pc:sldMk cId="3986946773" sldId="376"/>
        </pc:sldMkLst>
        <pc:spChg chg="mod">
          <ac:chgData name="Bastiaan van Loenen" userId="62b08433-d99b-45f3-a436-f0551aef45c7" providerId="ADAL" clId="{859798A5-1835-4B7C-892F-D55F5F6D77E8}" dt="2025-08-26T14:22:39.391" v="21" actId="20577"/>
          <ac:spMkLst>
            <pc:docMk/>
            <pc:sldMk cId="3986946773" sldId="376"/>
            <ac:spMk id="3" creationId="{F4D0372B-6101-E5C5-6381-1ED580EB47E7}"/>
          </ac:spMkLst>
        </pc:spChg>
      </pc:sldChg>
      <pc:sldChg chg="addSp delSp modSp mod">
        <pc:chgData name="Bastiaan van Loenen" userId="62b08433-d99b-45f3-a436-f0551aef45c7" providerId="ADAL" clId="{859798A5-1835-4B7C-892F-D55F5F6D77E8}" dt="2025-08-28T08:13:21.323" v="96" actId="20577"/>
        <pc:sldMkLst>
          <pc:docMk/>
          <pc:sldMk cId="4223031421" sldId="391"/>
        </pc:sldMkLst>
        <pc:spChg chg="add mod">
          <ac:chgData name="Bastiaan van Loenen" userId="62b08433-d99b-45f3-a436-f0551aef45c7" providerId="ADAL" clId="{859798A5-1835-4B7C-892F-D55F5F6D77E8}" dt="2025-08-28T08:13:21.323" v="96" actId="20577"/>
          <ac:spMkLst>
            <pc:docMk/>
            <pc:sldMk cId="4223031421" sldId="391"/>
            <ac:spMk id="4" creationId="{FF0DE509-8028-C3A2-D6A2-B32D49FE3B09}"/>
          </ac:spMkLst>
        </pc:spChg>
        <pc:spChg chg="mod">
          <ac:chgData name="Bastiaan van Loenen" userId="62b08433-d99b-45f3-a436-f0551aef45c7" providerId="ADAL" clId="{859798A5-1835-4B7C-892F-D55F5F6D77E8}" dt="2025-08-28T08:13:09.602" v="47" actId="20577"/>
          <ac:spMkLst>
            <pc:docMk/>
            <pc:sldMk cId="4223031421" sldId="391"/>
            <ac:spMk id="6" creationId="{0C47A826-FD02-4131-97A1-EBD8B13E38FD}"/>
          </ac:spMkLst>
        </pc:spChg>
      </pc:sldChg>
      <pc:sldChg chg="del">
        <pc:chgData name="Bastiaan van Loenen" userId="62b08433-d99b-45f3-a436-f0551aef45c7" providerId="ADAL" clId="{859798A5-1835-4B7C-892F-D55F5F6D77E8}" dt="2025-09-03T13:33:05.973" v="150" actId="2696"/>
        <pc:sldMkLst>
          <pc:docMk/>
          <pc:sldMk cId="3311704988" sldId="395"/>
        </pc:sldMkLst>
      </pc:sldChg>
      <pc:sldChg chg="addSp modSp mod">
        <pc:chgData name="Bastiaan van Loenen" userId="62b08433-d99b-45f3-a436-f0551aef45c7" providerId="ADAL" clId="{859798A5-1835-4B7C-892F-D55F5F6D77E8}" dt="2025-09-03T13:34:44.082" v="170" actId="1076"/>
        <pc:sldMkLst>
          <pc:docMk/>
          <pc:sldMk cId="3817205230" sldId="398"/>
        </pc:sldMkLst>
        <pc:spChg chg="add mod">
          <ac:chgData name="Bastiaan van Loenen" userId="62b08433-d99b-45f3-a436-f0551aef45c7" providerId="ADAL" clId="{859798A5-1835-4B7C-892F-D55F5F6D77E8}" dt="2025-09-03T13:34:44.082" v="170" actId="1076"/>
          <ac:spMkLst>
            <pc:docMk/>
            <pc:sldMk cId="3817205230" sldId="398"/>
            <ac:spMk id="5" creationId="{D3302DB7-90DA-4E85-CF26-00F8B6250FC1}"/>
          </ac:spMkLst>
        </pc:spChg>
        <pc:picChg chg="add mod">
          <ac:chgData name="Bastiaan van Loenen" userId="62b08433-d99b-45f3-a436-f0551aef45c7" providerId="ADAL" clId="{859798A5-1835-4B7C-892F-D55F5F6D77E8}" dt="2025-09-03T13:34:11.341" v="153" actId="14100"/>
          <ac:picMkLst>
            <pc:docMk/>
            <pc:sldMk cId="3817205230" sldId="398"/>
            <ac:picMk id="4" creationId="{A1F0DC12-3976-AE76-EE3E-79E73797AE71}"/>
          </ac:picMkLst>
        </pc:picChg>
      </pc:sldChg>
      <pc:sldChg chg="addSp delSp modSp mod">
        <pc:chgData name="Bastiaan van Loenen" userId="62b08433-d99b-45f3-a436-f0551aef45c7" providerId="ADAL" clId="{859798A5-1835-4B7C-892F-D55F5F6D77E8}" dt="2025-09-03T13:37:24.768" v="286"/>
        <pc:sldMkLst>
          <pc:docMk/>
          <pc:sldMk cId="4189814184" sldId="399"/>
        </pc:sldMkLst>
        <pc:spChg chg="mod">
          <ac:chgData name="Bastiaan van Loenen" userId="62b08433-d99b-45f3-a436-f0551aef45c7" providerId="ADAL" clId="{859798A5-1835-4B7C-892F-D55F5F6D77E8}" dt="2025-09-03T13:37:24.768" v="286"/>
          <ac:spMkLst>
            <pc:docMk/>
            <pc:sldMk cId="4189814184" sldId="399"/>
            <ac:spMk id="2" creationId="{84C49DA2-9915-9F67-FEE0-A7BC000FC2FD}"/>
          </ac:spMkLst>
        </pc:spChg>
        <pc:picChg chg="add mod">
          <ac:chgData name="Bastiaan van Loenen" userId="62b08433-d99b-45f3-a436-f0551aef45c7" providerId="ADAL" clId="{859798A5-1835-4B7C-892F-D55F5F6D77E8}" dt="2025-09-03T13:35:27.674" v="177" actId="1076"/>
          <ac:picMkLst>
            <pc:docMk/>
            <pc:sldMk cId="4189814184" sldId="399"/>
            <ac:picMk id="4" creationId="{21C22306-D65B-8855-314F-15E6FE5B135A}"/>
          </ac:picMkLst>
        </pc:picChg>
        <pc:picChg chg="add mod">
          <ac:chgData name="Bastiaan van Loenen" userId="62b08433-d99b-45f3-a436-f0551aef45c7" providerId="ADAL" clId="{859798A5-1835-4B7C-892F-D55F5F6D77E8}" dt="2025-09-03T13:35:28.801" v="178" actId="1076"/>
          <ac:picMkLst>
            <pc:docMk/>
            <pc:sldMk cId="4189814184" sldId="399"/>
            <ac:picMk id="5" creationId="{9726E0C1-55A7-8FD3-F5A5-552367270864}"/>
          </ac:picMkLst>
        </pc:picChg>
      </pc:sldChg>
      <pc:sldChg chg="addSp delSp modSp new mod">
        <pc:chgData name="Bastiaan van Loenen" userId="62b08433-d99b-45f3-a436-f0551aef45c7" providerId="ADAL" clId="{859798A5-1835-4B7C-892F-D55F5F6D77E8}" dt="2025-09-03T13:37:13.385" v="285" actId="1076"/>
        <pc:sldMkLst>
          <pc:docMk/>
          <pc:sldMk cId="1685125865" sldId="403"/>
        </pc:sldMkLst>
        <pc:spChg chg="mod">
          <ac:chgData name="Bastiaan van Loenen" userId="62b08433-d99b-45f3-a436-f0551aef45c7" providerId="ADAL" clId="{859798A5-1835-4B7C-892F-D55F5F6D77E8}" dt="2025-09-03T13:35:55.023" v="212" actId="20577"/>
          <ac:spMkLst>
            <pc:docMk/>
            <pc:sldMk cId="1685125865" sldId="403"/>
            <ac:spMk id="2" creationId="{FD658AD7-49A4-E60A-E981-5373DBF741A0}"/>
          </ac:spMkLst>
        </pc:spChg>
        <pc:spChg chg="add mod">
          <ac:chgData name="Bastiaan van Loenen" userId="62b08433-d99b-45f3-a436-f0551aef45c7" providerId="ADAL" clId="{859798A5-1835-4B7C-892F-D55F5F6D77E8}" dt="2025-09-03T13:37:13.385" v="285" actId="1076"/>
          <ac:spMkLst>
            <pc:docMk/>
            <pc:sldMk cId="1685125865" sldId="403"/>
            <ac:spMk id="5" creationId="{0E5D5EAE-CCB6-8DE8-A984-B07B18E4A3D7}"/>
          </ac:spMkLst>
        </pc:spChg>
        <pc:spChg chg="add mod">
          <ac:chgData name="Bastiaan van Loenen" userId="62b08433-d99b-45f3-a436-f0551aef45c7" providerId="ADAL" clId="{859798A5-1835-4B7C-892F-D55F5F6D77E8}" dt="2025-09-03T13:37:10.099" v="284" actId="1076"/>
          <ac:spMkLst>
            <pc:docMk/>
            <pc:sldMk cId="1685125865" sldId="403"/>
            <ac:spMk id="6" creationId="{3FD4D881-FF11-E694-526C-1EDB2CA02D11}"/>
          </ac:spMkLst>
        </pc:spChg>
        <pc:picChg chg="add mod">
          <ac:chgData name="Bastiaan van Loenen" userId="62b08433-d99b-45f3-a436-f0551aef45c7" providerId="ADAL" clId="{859798A5-1835-4B7C-892F-D55F5F6D77E8}" dt="2025-09-03T13:37:07.486" v="283" actId="1076"/>
          <ac:picMkLst>
            <pc:docMk/>
            <pc:sldMk cId="1685125865" sldId="403"/>
            <ac:picMk id="4" creationId="{C02451D6-C930-3976-5767-798D521C30C9}"/>
          </ac:picMkLst>
        </pc:picChg>
      </pc:sldChg>
      <pc:sldChg chg="addSp delSp modSp new mod">
        <pc:chgData name="Bastiaan van Loenen" userId="62b08433-d99b-45f3-a436-f0551aef45c7" providerId="ADAL" clId="{859798A5-1835-4B7C-892F-D55F5F6D77E8}" dt="2025-09-03T13:38:26.309" v="326" actId="20577"/>
        <pc:sldMkLst>
          <pc:docMk/>
          <pc:sldMk cId="686574131" sldId="404"/>
        </pc:sldMkLst>
        <pc:spChg chg="mod">
          <ac:chgData name="Bastiaan van Loenen" userId="62b08433-d99b-45f3-a436-f0551aef45c7" providerId="ADAL" clId="{859798A5-1835-4B7C-892F-D55F5F6D77E8}" dt="2025-09-03T13:38:26.309" v="326" actId="20577"/>
          <ac:spMkLst>
            <pc:docMk/>
            <pc:sldMk cId="686574131" sldId="404"/>
            <ac:spMk id="2" creationId="{42026B6F-2764-F479-7C30-26FC916B917D}"/>
          </ac:spMkLst>
        </pc:spChg>
        <pc:picChg chg="add mod">
          <ac:chgData name="Bastiaan van Loenen" userId="62b08433-d99b-45f3-a436-f0551aef45c7" providerId="ADAL" clId="{859798A5-1835-4B7C-892F-D55F5F6D77E8}" dt="2025-09-03T13:37:55.085" v="293" actId="1076"/>
          <ac:picMkLst>
            <pc:docMk/>
            <pc:sldMk cId="686574131" sldId="404"/>
            <ac:picMk id="4" creationId="{3F2E186F-7DCF-B446-FDD1-EF8474AABEC7}"/>
          </ac:picMkLst>
        </pc:picChg>
      </pc:sldChg>
      <pc:sldChg chg="addSp delSp modSp new mod">
        <pc:chgData name="Bastiaan van Loenen" userId="62b08433-d99b-45f3-a436-f0551aef45c7" providerId="ADAL" clId="{859798A5-1835-4B7C-892F-D55F5F6D77E8}" dt="2025-09-03T13:39:11.464" v="392" actId="1076"/>
        <pc:sldMkLst>
          <pc:docMk/>
          <pc:sldMk cId="3704730909" sldId="405"/>
        </pc:sldMkLst>
        <pc:spChg chg="mod">
          <ac:chgData name="Bastiaan van Loenen" userId="62b08433-d99b-45f3-a436-f0551aef45c7" providerId="ADAL" clId="{859798A5-1835-4B7C-892F-D55F5F6D77E8}" dt="2025-09-03T13:38:47.870" v="385" actId="6549"/>
          <ac:spMkLst>
            <pc:docMk/>
            <pc:sldMk cId="3704730909" sldId="405"/>
            <ac:spMk id="2" creationId="{C14145EC-8397-4B26-01CF-0D4A20009C29}"/>
          </ac:spMkLst>
        </pc:spChg>
        <pc:picChg chg="add mod">
          <ac:chgData name="Bastiaan van Loenen" userId="62b08433-d99b-45f3-a436-f0551aef45c7" providerId="ADAL" clId="{859798A5-1835-4B7C-892F-D55F5F6D77E8}" dt="2025-09-03T13:39:11.464" v="392" actId="1076"/>
          <ac:picMkLst>
            <pc:docMk/>
            <pc:sldMk cId="3704730909" sldId="405"/>
            <ac:picMk id="5" creationId="{29079261-75AE-B6C4-06C0-7F100749025A}"/>
          </ac:picMkLst>
        </pc:picChg>
      </pc:sldChg>
      <pc:sldChg chg="addSp delSp modSp new mod">
        <pc:chgData name="Bastiaan van Loenen" userId="62b08433-d99b-45f3-a436-f0551aef45c7" providerId="ADAL" clId="{859798A5-1835-4B7C-892F-D55F5F6D77E8}" dt="2025-09-03T13:40:24.824" v="511" actId="14100"/>
        <pc:sldMkLst>
          <pc:docMk/>
          <pc:sldMk cId="881435265" sldId="406"/>
        </pc:sldMkLst>
        <pc:spChg chg="mod">
          <ac:chgData name="Bastiaan van Loenen" userId="62b08433-d99b-45f3-a436-f0551aef45c7" providerId="ADAL" clId="{859798A5-1835-4B7C-892F-D55F5F6D77E8}" dt="2025-09-03T13:40:19.575" v="509" actId="20577"/>
          <ac:spMkLst>
            <pc:docMk/>
            <pc:sldMk cId="881435265" sldId="406"/>
            <ac:spMk id="2" creationId="{8F5882B8-F31A-E034-444B-FA8C78171757}"/>
          </ac:spMkLst>
        </pc:spChg>
        <pc:picChg chg="add mod">
          <ac:chgData name="Bastiaan van Loenen" userId="62b08433-d99b-45f3-a436-f0551aef45c7" providerId="ADAL" clId="{859798A5-1835-4B7C-892F-D55F5F6D77E8}" dt="2025-09-03T13:40:24.824" v="511" actId="14100"/>
          <ac:picMkLst>
            <pc:docMk/>
            <pc:sldMk cId="881435265" sldId="406"/>
            <ac:picMk id="4" creationId="{F35E076E-7C92-2CE6-547F-D028E8391D05}"/>
          </ac:picMkLst>
        </pc:picChg>
      </pc:sldChg>
      <pc:sldChg chg="addSp modSp new mod">
        <pc:chgData name="Bastiaan van Loenen" userId="62b08433-d99b-45f3-a436-f0551aef45c7" providerId="ADAL" clId="{859798A5-1835-4B7C-892F-D55F5F6D77E8}" dt="2025-09-03T13:40:59.207" v="547" actId="14100"/>
        <pc:sldMkLst>
          <pc:docMk/>
          <pc:sldMk cId="344088393" sldId="407"/>
        </pc:sldMkLst>
        <pc:spChg chg="mod">
          <ac:chgData name="Bastiaan van Loenen" userId="62b08433-d99b-45f3-a436-f0551aef45c7" providerId="ADAL" clId="{859798A5-1835-4B7C-892F-D55F5F6D77E8}" dt="2025-09-03T13:40:50.599" v="543" actId="20577"/>
          <ac:spMkLst>
            <pc:docMk/>
            <pc:sldMk cId="344088393" sldId="407"/>
            <ac:spMk id="2" creationId="{05902564-973C-9DDC-4DAB-9A9BA269233C}"/>
          </ac:spMkLst>
        </pc:spChg>
        <pc:picChg chg="add mod">
          <ac:chgData name="Bastiaan van Loenen" userId="62b08433-d99b-45f3-a436-f0551aef45c7" providerId="ADAL" clId="{859798A5-1835-4B7C-892F-D55F5F6D77E8}" dt="2025-09-03T13:40:59.207" v="547" actId="14100"/>
          <ac:picMkLst>
            <pc:docMk/>
            <pc:sldMk cId="344088393" sldId="407"/>
            <ac:picMk id="4" creationId="{4B3C56C2-7C1E-CFA4-3B4F-5FC639433ABD}"/>
          </ac:picMkLst>
        </pc:picChg>
      </pc:sldChg>
      <pc:sldChg chg="addSp modSp new mod">
        <pc:chgData name="Bastiaan van Loenen" userId="62b08433-d99b-45f3-a436-f0551aef45c7" providerId="ADAL" clId="{859798A5-1835-4B7C-892F-D55F5F6D77E8}" dt="2025-09-03T13:41:31.600" v="601" actId="1076"/>
        <pc:sldMkLst>
          <pc:docMk/>
          <pc:sldMk cId="326888162" sldId="408"/>
        </pc:sldMkLst>
        <pc:spChg chg="mod">
          <ac:chgData name="Bastiaan van Loenen" userId="62b08433-d99b-45f3-a436-f0551aef45c7" providerId="ADAL" clId="{859798A5-1835-4B7C-892F-D55F5F6D77E8}" dt="2025-09-03T13:41:15.206" v="596" actId="20577"/>
          <ac:spMkLst>
            <pc:docMk/>
            <pc:sldMk cId="326888162" sldId="408"/>
            <ac:spMk id="2" creationId="{845B7206-A773-7B42-9006-E531EC7656AC}"/>
          </ac:spMkLst>
        </pc:spChg>
        <pc:picChg chg="add mod">
          <ac:chgData name="Bastiaan van Loenen" userId="62b08433-d99b-45f3-a436-f0551aef45c7" providerId="ADAL" clId="{859798A5-1835-4B7C-892F-D55F5F6D77E8}" dt="2025-09-03T13:41:31.600" v="601" actId="1076"/>
          <ac:picMkLst>
            <pc:docMk/>
            <pc:sldMk cId="326888162" sldId="408"/>
            <ac:picMk id="4" creationId="{3E2E6710-F310-B351-AE5E-DD1DC3584F4E}"/>
          </ac:picMkLst>
        </pc:picChg>
      </pc:sldChg>
      <pc:sldChg chg="addSp modSp new mod">
        <pc:chgData name="Bastiaan van Loenen" userId="62b08433-d99b-45f3-a436-f0551aef45c7" providerId="ADAL" clId="{859798A5-1835-4B7C-892F-D55F5F6D77E8}" dt="2025-09-03T13:42:16.725" v="650" actId="14100"/>
        <pc:sldMkLst>
          <pc:docMk/>
          <pc:sldMk cId="443567038" sldId="409"/>
        </pc:sldMkLst>
        <pc:spChg chg="mod">
          <ac:chgData name="Bastiaan van Loenen" userId="62b08433-d99b-45f3-a436-f0551aef45c7" providerId="ADAL" clId="{859798A5-1835-4B7C-892F-D55F5F6D77E8}" dt="2025-09-03T13:42:07.073" v="646" actId="20577"/>
          <ac:spMkLst>
            <pc:docMk/>
            <pc:sldMk cId="443567038" sldId="409"/>
            <ac:spMk id="2" creationId="{DA053E39-36CA-2306-89FD-F6634EACB295}"/>
          </ac:spMkLst>
        </pc:spChg>
        <pc:picChg chg="add mod">
          <ac:chgData name="Bastiaan van Loenen" userId="62b08433-d99b-45f3-a436-f0551aef45c7" providerId="ADAL" clId="{859798A5-1835-4B7C-892F-D55F5F6D77E8}" dt="2025-09-03T13:42:16.725" v="650" actId="14100"/>
          <ac:picMkLst>
            <pc:docMk/>
            <pc:sldMk cId="443567038" sldId="409"/>
            <ac:picMk id="4" creationId="{A6DB807F-30F4-7F89-6921-38BB5B4C7B33}"/>
          </ac:picMkLst>
        </pc:picChg>
      </pc:sldChg>
      <pc:sldChg chg="new del">
        <pc:chgData name="Bastiaan van Loenen" userId="62b08433-d99b-45f3-a436-f0551aef45c7" providerId="ADAL" clId="{859798A5-1835-4B7C-892F-D55F5F6D77E8}" dt="2025-09-03T13:42:24.672" v="652" actId="47"/>
        <pc:sldMkLst>
          <pc:docMk/>
          <pc:sldMk cId="2597649171" sldId="410"/>
        </pc:sldMkLst>
      </pc:sldChg>
    </pc:docChg>
  </pc:docChgLst>
  <pc:docChgLst>
    <pc:chgData name="Bastiaan van Loenen" userId="62b08433-d99b-45f3-a436-f0551aef45c7" providerId="ADAL" clId="{021317B9-70C1-4F27-AD1F-394892E65970}"/>
    <pc:docChg chg="addSld delSld modSld sldOrd">
      <pc:chgData name="Bastiaan van Loenen" userId="62b08433-d99b-45f3-a436-f0551aef45c7" providerId="ADAL" clId="{021317B9-70C1-4F27-AD1F-394892E65970}" dt="2025-03-28T06:59:52.199" v="32" actId="47"/>
      <pc:docMkLst>
        <pc:docMk/>
      </pc:docMkLst>
      <pc:sldChg chg="modSp mod ord">
        <pc:chgData name="Bastiaan van Loenen" userId="62b08433-d99b-45f3-a436-f0551aef45c7" providerId="ADAL" clId="{021317B9-70C1-4F27-AD1F-394892E65970}" dt="2025-03-28T06:58:28.596" v="26" actId="20577"/>
        <pc:sldMkLst>
          <pc:docMk/>
          <pc:sldMk cId="4242359470" sldId="363"/>
        </pc:sldMkLst>
      </pc:sldChg>
      <pc:sldChg chg="del">
        <pc:chgData name="Bastiaan van Loenen" userId="62b08433-d99b-45f3-a436-f0551aef45c7" providerId="ADAL" clId="{021317B9-70C1-4F27-AD1F-394892E65970}" dt="2025-03-28T06:59:52.199" v="32" actId="47"/>
        <pc:sldMkLst>
          <pc:docMk/>
          <pc:sldMk cId="3235846866" sldId="373"/>
        </pc:sldMkLst>
      </pc:sldChg>
      <pc:sldChg chg="ord">
        <pc:chgData name="Bastiaan van Loenen" userId="62b08433-d99b-45f3-a436-f0551aef45c7" providerId="ADAL" clId="{021317B9-70C1-4F27-AD1F-394892E65970}" dt="2025-03-28T06:59:17.231" v="30"/>
        <pc:sldMkLst>
          <pc:docMk/>
          <pc:sldMk cId="4059306389" sldId="397"/>
        </pc:sldMkLst>
      </pc:sldChg>
      <pc:sldChg chg="new">
        <pc:chgData name="Bastiaan van Loenen" userId="62b08433-d99b-45f3-a436-f0551aef45c7" providerId="ADAL" clId="{021317B9-70C1-4F27-AD1F-394892E65970}" dt="2025-03-28T06:59:33.822" v="31" actId="680"/>
        <pc:sldMkLst>
          <pc:docMk/>
          <pc:sldMk cId="4189814184" sldId="399"/>
        </pc:sldMkLst>
      </pc:sldChg>
    </pc:docChg>
  </pc:docChgLst>
  <pc:docChgLst>
    <pc:chgData name="Bastiaan van Loenen" userId="S::bvanloenen@tudelft.nl::62b08433-d99b-45f3-a436-f0551aef45c7" providerId="AD" clId="Web-{E842E5D3-BAAD-47EE-8217-54C84784F745}"/>
    <pc:docChg chg="addSld modSld">
      <pc:chgData name="Bastiaan van Loenen" userId="S::bvanloenen@tudelft.nl::62b08433-d99b-45f3-a436-f0551aef45c7" providerId="AD" clId="Web-{E842E5D3-BAAD-47EE-8217-54C84784F745}" dt="2025-08-28T08:27:58.331" v="145" actId="20577"/>
      <pc:docMkLst>
        <pc:docMk/>
      </pc:docMkLst>
      <pc:sldChg chg="modSp">
        <pc:chgData name="Bastiaan van Loenen" userId="S::bvanloenen@tudelft.nl::62b08433-d99b-45f3-a436-f0551aef45c7" providerId="AD" clId="Web-{E842E5D3-BAAD-47EE-8217-54C84784F745}" dt="2025-08-28T08:18:13.298" v="1" actId="20577"/>
        <pc:sldMkLst>
          <pc:docMk/>
          <pc:sldMk cId="1674447931" sldId="329"/>
        </pc:sldMkLst>
        <pc:spChg chg="mod">
          <ac:chgData name="Bastiaan van Loenen" userId="S::bvanloenen@tudelft.nl::62b08433-d99b-45f3-a436-f0551aef45c7" providerId="AD" clId="Web-{E842E5D3-BAAD-47EE-8217-54C84784F745}" dt="2025-08-28T08:18:13.298" v="1" actId="20577"/>
          <ac:spMkLst>
            <pc:docMk/>
            <pc:sldMk cId="1674447931" sldId="329"/>
            <ac:spMk id="9" creationId="{79EDC673-22DA-A227-4E03-27D09B94C2B2}"/>
          </ac:spMkLst>
        </pc:spChg>
      </pc:sldChg>
      <pc:sldChg chg="modSp">
        <pc:chgData name="Bastiaan van Loenen" userId="S::bvanloenen@tudelft.nl::62b08433-d99b-45f3-a436-f0551aef45c7" providerId="AD" clId="Web-{E842E5D3-BAAD-47EE-8217-54C84784F745}" dt="2025-08-28T08:18:19.033" v="2" actId="1076"/>
        <pc:sldMkLst>
          <pc:docMk/>
          <pc:sldMk cId="2689160837" sldId="365"/>
        </pc:sldMkLst>
        <pc:spChg chg="mod">
          <ac:chgData name="Bastiaan van Loenen" userId="S::bvanloenen@tudelft.nl::62b08433-d99b-45f3-a436-f0551aef45c7" providerId="AD" clId="Web-{E842E5D3-BAAD-47EE-8217-54C84784F745}" dt="2025-08-28T08:18:19.033" v="2" actId="1076"/>
          <ac:spMkLst>
            <pc:docMk/>
            <pc:sldMk cId="2689160837" sldId="365"/>
            <ac:spMk id="12" creationId="{ABE44D41-BB95-48B7-2518-B002B4F2A970}"/>
          </ac:spMkLst>
        </pc:spChg>
      </pc:sldChg>
      <pc:sldChg chg="addSp delSp modSp">
        <pc:chgData name="Bastiaan van Loenen" userId="S::bvanloenen@tudelft.nl::62b08433-d99b-45f3-a436-f0551aef45c7" providerId="AD" clId="Web-{E842E5D3-BAAD-47EE-8217-54C84784F745}" dt="2025-08-28T08:23:54.340" v="68" actId="20577"/>
        <pc:sldMkLst>
          <pc:docMk/>
          <pc:sldMk cId="1405589968" sldId="378"/>
        </pc:sldMkLst>
        <pc:spChg chg="mod">
          <ac:chgData name="Bastiaan van Loenen" userId="S::bvanloenen@tudelft.nl::62b08433-d99b-45f3-a436-f0551aef45c7" providerId="AD" clId="Web-{E842E5D3-BAAD-47EE-8217-54C84784F745}" dt="2025-08-28T08:23:54.340" v="68" actId="20577"/>
          <ac:spMkLst>
            <pc:docMk/>
            <pc:sldMk cId="1405589968" sldId="378"/>
            <ac:spMk id="2" creationId="{D0E1CFF3-CC19-2897-670B-B865B5877C92}"/>
          </ac:spMkLst>
        </pc:spChg>
        <pc:picChg chg="add mod">
          <ac:chgData name="Bastiaan van Loenen" userId="S::bvanloenen@tudelft.nl::62b08433-d99b-45f3-a436-f0551aef45c7" providerId="AD" clId="Web-{E842E5D3-BAAD-47EE-8217-54C84784F745}" dt="2025-08-28T08:22:49.885" v="35" actId="14100"/>
          <ac:picMkLst>
            <pc:docMk/>
            <pc:sldMk cId="1405589968" sldId="378"/>
            <ac:picMk id="3" creationId="{4586E9FA-546E-0A20-7545-87DFDB56E3B3}"/>
          </ac:picMkLst>
        </pc:picChg>
      </pc:sldChg>
      <pc:sldChg chg="modSp">
        <pc:chgData name="Bastiaan van Loenen" userId="S::bvanloenen@tudelft.nl::62b08433-d99b-45f3-a436-f0551aef45c7" providerId="AD" clId="Web-{E842E5D3-BAAD-47EE-8217-54C84784F745}" dt="2025-08-28T08:18:47.205" v="20" actId="20577"/>
        <pc:sldMkLst>
          <pc:docMk/>
          <pc:sldMk cId="4223031421" sldId="391"/>
        </pc:sldMkLst>
        <pc:spChg chg="mod">
          <ac:chgData name="Bastiaan van Loenen" userId="S::bvanloenen@tudelft.nl::62b08433-d99b-45f3-a436-f0551aef45c7" providerId="AD" clId="Web-{E842E5D3-BAAD-47EE-8217-54C84784F745}" dt="2025-08-28T08:18:47.205" v="20" actId="20577"/>
          <ac:spMkLst>
            <pc:docMk/>
            <pc:sldMk cId="4223031421" sldId="391"/>
            <ac:spMk id="6" creationId="{0C47A826-FD02-4131-97A1-EBD8B13E38FD}"/>
          </ac:spMkLst>
        </pc:spChg>
      </pc:sldChg>
      <pc:sldChg chg="addSp delSp modSp">
        <pc:chgData name="Bastiaan van Loenen" userId="S::bvanloenen@tudelft.nl::62b08433-d99b-45f3-a436-f0551aef45c7" providerId="AD" clId="Web-{E842E5D3-BAAD-47EE-8217-54C84784F745}" dt="2025-08-28T08:19:06.362" v="22" actId="20577"/>
        <pc:sldMkLst>
          <pc:docMk/>
          <pc:sldMk cId="4059306389" sldId="397"/>
        </pc:sldMkLst>
        <pc:spChg chg="add mod">
          <ac:chgData name="Bastiaan van Loenen" userId="S::bvanloenen@tudelft.nl::62b08433-d99b-45f3-a436-f0551aef45c7" providerId="AD" clId="Web-{E842E5D3-BAAD-47EE-8217-54C84784F745}" dt="2025-08-28T08:19:06.362" v="22" actId="20577"/>
          <ac:spMkLst>
            <pc:docMk/>
            <pc:sldMk cId="4059306389" sldId="397"/>
            <ac:spMk id="4" creationId="{07FDD692-8BD4-2889-9236-08E416EF6273}"/>
          </ac:spMkLst>
        </pc:spChg>
        <pc:spChg chg="mod">
          <ac:chgData name="Bastiaan van Loenen" userId="S::bvanloenen@tudelft.nl::62b08433-d99b-45f3-a436-f0551aef45c7" providerId="AD" clId="Web-{E842E5D3-BAAD-47EE-8217-54C84784F745}" dt="2025-08-28T08:18:37.236" v="18" actId="20577"/>
          <ac:spMkLst>
            <pc:docMk/>
            <pc:sldMk cId="4059306389" sldId="397"/>
            <ac:spMk id="6" creationId="{5CEA2AC3-55A4-BF90-974B-157117992E45}"/>
          </ac:spMkLst>
        </pc:spChg>
      </pc:sldChg>
      <pc:sldChg chg="modSp">
        <pc:chgData name="Bastiaan van Loenen" userId="S::bvanloenen@tudelft.nl::62b08433-d99b-45f3-a436-f0551aef45c7" providerId="AD" clId="Web-{E842E5D3-BAAD-47EE-8217-54C84784F745}" dt="2025-08-28T08:27:58.331" v="145" actId="20577"/>
        <pc:sldMkLst>
          <pc:docMk/>
          <pc:sldMk cId="3817205230" sldId="398"/>
        </pc:sldMkLst>
        <pc:spChg chg="mod">
          <ac:chgData name="Bastiaan van Loenen" userId="S::bvanloenen@tudelft.nl::62b08433-d99b-45f3-a436-f0551aef45c7" providerId="AD" clId="Web-{E842E5D3-BAAD-47EE-8217-54C84784F745}" dt="2025-08-28T08:27:58.331" v="145" actId="20577"/>
          <ac:spMkLst>
            <pc:docMk/>
            <pc:sldMk cId="3817205230" sldId="398"/>
            <ac:spMk id="3" creationId="{04C0B5D1-6AC0-B656-7048-688574B81F18}"/>
          </ac:spMkLst>
        </pc:spChg>
      </pc:sldChg>
      <pc:sldChg chg="addSp delSp modSp new">
        <pc:chgData name="Bastiaan van Loenen" userId="S::bvanloenen@tudelft.nl::62b08433-d99b-45f3-a436-f0551aef45c7" providerId="AD" clId="Web-{E842E5D3-BAAD-47EE-8217-54C84784F745}" dt="2025-08-28T08:21:20.460" v="26" actId="1076"/>
        <pc:sldMkLst>
          <pc:docMk/>
          <pc:sldMk cId="3954179738" sldId="400"/>
        </pc:sldMkLst>
        <pc:picChg chg="add mod">
          <ac:chgData name="Bastiaan van Loenen" userId="S::bvanloenen@tudelft.nl::62b08433-d99b-45f3-a436-f0551aef45c7" providerId="AD" clId="Web-{E842E5D3-BAAD-47EE-8217-54C84784F745}" dt="2025-08-28T08:21:20.460" v="26" actId="1076"/>
          <ac:picMkLst>
            <pc:docMk/>
            <pc:sldMk cId="3954179738" sldId="400"/>
            <ac:picMk id="4" creationId="{2E8F7B1F-BA39-1A84-8815-47D62D896711}"/>
          </ac:picMkLst>
        </pc:picChg>
      </pc:sldChg>
      <pc:sldChg chg="addSp delSp modSp new">
        <pc:chgData name="Bastiaan van Loenen" userId="S::bvanloenen@tudelft.nl::62b08433-d99b-45f3-a436-f0551aef45c7" providerId="AD" clId="Web-{E842E5D3-BAAD-47EE-8217-54C84784F745}" dt="2025-08-28T08:21:37.679" v="29"/>
        <pc:sldMkLst>
          <pc:docMk/>
          <pc:sldMk cId="1799046873" sldId="401"/>
        </pc:sldMkLst>
        <pc:picChg chg="add mod">
          <ac:chgData name="Bastiaan van Loenen" userId="S::bvanloenen@tudelft.nl::62b08433-d99b-45f3-a436-f0551aef45c7" providerId="AD" clId="Web-{E842E5D3-BAAD-47EE-8217-54C84784F745}" dt="2025-08-28T08:21:37.679" v="29"/>
          <ac:picMkLst>
            <pc:docMk/>
            <pc:sldMk cId="1799046873" sldId="401"/>
            <ac:picMk id="4" creationId="{DFAD5B49-980D-CC3C-0EFA-778CC14D8AE6}"/>
          </ac:picMkLst>
        </pc:picChg>
      </pc:sldChg>
      <pc:sldChg chg="addSp delSp modSp new">
        <pc:chgData name="Bastiaan van Loenen" userId="S::bvanloenen@tudelft.nl::62b08433-d99b-45f3-a436-f0551aef45c7" providerId="AD" clId="Web-{E842E5D3-BAAD-47EE-8217-54C84784F745}" dt="2025-08-28T08:21:53.117" v="31"/>
        <pc:sldMkLst>
          <pc:docMk/>
          <pc:sldMk cId="1800736034" sldId="402"/>
        </pc:sldMkLst>
        <pc:picChg chg="add mod ord">
          <ac:chgData name="Bastiaan van Loenen" userId="S::bvanloenen@tudelft.nl::62b08433-d99b-45f3-a436-f0551aef45c7" providerId="AD" clId="Web-{E842E5D3-BAAD-47EE-8217-54C84784F745}" dt="2025-08-28T08:21:53.117" v="31"/>
          <ac:picMkLst>
            <pc:docMk/>
            <pc:sldMk cId="1800736034" sldId="402"/>
            <ac:picMk id="4" creationId="{58A4741F-2668-38BF-BC26-CC77F52C60FC}"/>
          </ac:picMkLst>
        </pc:picChg>
      </pc:sldChg>
    </pc:docChg>
  </pc:docChgLst>
  <pc:docChgLst>
    <pc:chgData name="Bastiaan van Loenen" userId="S::bvanloenen@tudelft.nl::62b08433-d99b-45f3-a436-f0551aef45c7" providerId="AD" clId="Web-{379274D7-E984-40CA-AAC7-F059E2C658D6}"/>
    <pc:docChg chg="modSld">
      <pc:chgData name="Bastiaan van Loenen" userId="S::bvanloenen@tudelft.nl::62b08433-d99b-45f3-a436-f0551aef45c7" providerId="AD" clId="Web-{379274D7-E984-40CA-AAC7-F059E2C658D6}" dt="2025-08-25T15:43:06.153" v="5" actId="20577"/>
      <pc:docMkLst>
        <pc:docMk/>
      </pc:docMkLst>
      <pc:sldChg chg="modSp">
        <pc:chgData name="Bastiaan van Loenen" userId="S::bvanloenen@tudelft.nl::62b08433-d99b-45f3-a436-f0551aef45c7" providerId="AD" clId="Web-{379274D7-E984-40CA-AAC7-F059E2C658D6}" dt="2025-08-25T15:43:06.153" v="5" actId="20577"/>
        <pc:sldMkLst>
          <pc:docMk/>
          <pc:sldMk cId="2395561971" sldId="335"/>
        </pc:sldMkLst>
        <pc:spChg chg="mod">
          <ac:chgData name="Bastiaan van Loenen" userId="S::bvanloenen@tudelft.nl::62b08433-d99b-45f3-a436-f0551aef45c7" providerId="AD" clId="Web-{379274D7-E984-40CA-AAC7-F059E2C658D6}" dt="2025-08-25T15:43:06.153" v="5" actId="20577"/>
          <ac:spMkLst>
            <pc:docMk/>
            <pc:sldMk cId="2395561971" sldId="335"/>
            <ac:spMk id="10" creationId="{6608443A-6E7A-8A0F-F88F-AF627E4AB111}"/>
          </ac:spMkLst>
        </pc:spChg>
      </pc:sldChg>
      <pc:sldChg chg="modSp">
        <pc:chgData name="Bastiaan van Loenen" userId="S::bvanloenen@tudelft.nl::62b08433-d99b-45f3-a436-f0551aef45c7" providerId="AD" clId="Web-{379274D7-E984-40CA-AAC7-F059E2C658D6}" dt="2025-08-25T15:43:00.200" v="2" actId="20577"/>
        <pc:sldMkLst>
          <pc:docMk/>
          <pc:sldMk cId="603744685" sldId="369"/>
        </pc:sldMkLst>
        <pc:spChg chg="mod">
          <ac:chgData name="Bastiaan van Loenen" userId="S::bvanloenen@tudelft.nl::62b08433-d99b-45f3-a436-f0551aef45c7" providerId="AD" clId="Web-{379274D7-E984-40CA-AAC7-F059E2C658D6}" dt="2025-08-25T15:43:00.200" v="2" actId="20577"/>
          <ac:spMkLst>
            <pc:docMk/>
            <pc:sldMk cId="603744685" sldId="369"/>
            <ac:spMk id="10" creationId="{6608443A-6E7A-8A0F-F88F-AF627E4AB111}"/>
          </ac:spMkLst>
        </pc:spChg>
      </pc:sldChg>
    </pc:docChg>
  </pc:docChgLst>
  <pc:docChgLst>
    <pc:chgData name="Bastiaan van Loenen" userId="62b08433-d99b-45f3-a436-f0551aef45c7" providerId="ADAL" clId="{86D45773-5E1D-43EA-975F-5897EECDD75D}"/>
    <pc:docChg chg="sldOrd">
      <pc:chgData name="Bastiaan van Loenen" userId="62b08433-d99b-45f3-a436-f0551aef45c7" providerId="ADAL" clId="{86D45773-5E1D-43EA-975F-5897EECDD75D}" dt="2024-12-03T10:37:35.735" v="0" actId="20578"/>
      <pc:docMkLst>
        <pc:docMk/>
      </pc:docMkLst>
      <pc:sldChg chg="ord">
        <pc:chgData name="Bastiaan van Loenen" userId="62b08433-d99b-45f3-a436-f0551aef45c7" providerId="ADAL" clId="{86D45773-5E1D-43EA-975F-5897EECDD75D}" dt="2024-12-03T10:37:35.735" v="0" actId="20578"/>
        <pc:sldMkLst>
          <pc:docMk/>
          <pc:sldMk cId="4223031421" sldId="391"/>
        </pc:sldMkLst>
      </pc:sldChg>
    </pc:docChg>
  </pc:docChgLst>
  <pc:docChgLst>
    <pc:chgData name="Bastiaan van Loenen" userId="62b08433-d99b-45f3-a436-f0551aef45c7" providerId="ADAL" clId="{220FFCBD-FA6B-451B-860E-86DA2B9B7E2D}"/>
    <pc:docChg chg="undo redo custSel addSld delSld modSld sldOrd">
      <pc:chgData name="Bastiaan van Loenen" userId="62b08433-d99b-45f3-a436-f0551aef45c7" providerId="ADAL" clId="{220FFCBD-FA6B-451B-860E-86DA2B9B7E2D}" dt="2025-03-28T06:51:40.596" v="434" actId="20577"/>
      <pc:docMkLst>
        <pc:docMk/>
      </pc:docMkLst>
      <pc:sldChg chg="addSp delSp modSp mod addAnim delAnim">
        <pc:chgData name="Bastiaan van Loenen" userId="62b08433-d99b-45f3-a436-f0551aef45c7" providerId="ADAL" clId="{220FFCBD-FA6B-451B-860E-86DA2B9B7E2D}" dt="2025-03-17T09:22:35.839" v="7" actId="166"/>
        <pc:sldMkLst>
          <pc:docMk/>
          <pc:sldMk cId="4242186017" sldId="334"/>
        </pc:sldMkLst>
      </pc:sldChg>
      <pc:sldChg chg="modSp mod">
        <pc:chgData name="Bastiaan van Loenen" userId="62b08433-d99b-45f3-a436-f0551aef45c7" providerId="ADAL" clId="{220FFCBD-FA6B-451B-860E-86DA2B9B7E2D}" dt="2025-03-28T06:50:22.022" v="290" actId="20577"/>
        <pc:sldMkLst>
          <pc:docMk/>
          <pc:sldMk cId="2395561971" sldId="335"/>
        </pc:sldMkLst>
      </pc:sldChg>
      <pc:sldChg chg="modSp">
        <pc:chgData name="Bastiaan van Loenen" userId="62b08433-d99b-45f3-a436-f0551aef45c7" providerId="ADAL" clId="{220FFCBD-FA6B-451B-860E-86DA2B9B7E2D}" dt="2025-03-28T06:45:23.491" v="176" actId="20577"/>
        <pc:sldMkLst>
          <pc:docMk/>
          <pc:sldMk cId="2387630122" sldId="343"/>
        </pc:sldMkLst>
      </pc:sldChg>
      <pc:sldChg chg="mod modShow">
        <pc:chgData name="Bastiaan van Loenen" userId="62b08433-d99b-45f3-a436-f0551aef45c7" providerId="ADAL" clId="{220FFCBD-FA6B-451B-860E-86DA2B9B7E2D}" dt="2025-03-28T06:44:23.315" v="151" actId="729"/>
        <pc:sldMkLst>
          <pc:docMk/>
          <pc:sldMk cId="4210536367" sldId="364"/>
        </pc:sldMkLst>
      </pc:sldChg>
      <pc:sldChg chg="addSp delSp modSp mod delAnim modAnim">
        <pc:chgData name="Bastiaan van Loenen" userId="62b08433-d99b-45f3-a436-f0551aef45c7" providerId="ADAL" clId="{220FFCBD-FA6B-451B-860E-86DA2B9B7E2D}" dt="2025-03-17T09:30:31.087" v="149" actId="1076"/>
        <pc:sldMkLst>
          <pc:docMk/>
          <pc:sldMk cId="2689160837" sldId="365"/>
        </pc:sldMkLst>
      </pc:sldChg>
      <pc:sldChg chg="addSp delSp modSp del mod delAnim modAnim">
        <pc:chgData name="Bastiaan van Loenen" userId="62b08433-d99b-45f3-a436-f0551aef45c7" providerId="ADAL" clId="{220FFCBD-FA6B-451B-860E-86DA2B9B7E2D}" dt="2025-03-17T09:30:36.712" v="150" actId="47"/>
        <pc:sldMkLst>
          <pc:docMk/>
          <pc:sldMk cId="2021948028" sldId="366"/>
        </pc:sldMkLst>
      </pc:sldChg>
      <pc:sldChg chg="modSp mod">
        <pc:chgData name="Bastiaan van Loenen" userId="62b08433-d99b-45f3-a436-f0551aef45c7" providerId="ADAL" clId="{220FFCBD-FA6B-451B-860E-86DA2B9B7E2D}" dt="2025-03-28T06:50:40.044" v="333" actId="20577"/>
        <pc:sldMkLst>
          <pc:docMk/>
          <pc:sldMk cId="603744685" sldId="369"/>
        </pc:sldMkLst>
      </pc:sldChg>
      <pc:sldChg chg="modSp mod">
        <pc:chgData name="Bastiaan van Loenen" userId="62b08433-d99b-45f3-a436-f0551aef45c7" providerId="ADAL" clId="{220FFCBD-FA6B-451B-860E-86DA2B9B7E2D}" dt="2025-03-28T06:49:46.909" v="275" actId="20577"/>
        <pc:sldMkLst>
          <pc:docMk/>
          <pc:sldMk cId="249449382" sldId="371"/>
        </pc:sldMkLst>
      </pc:sldChg>
      <pc:sldChg chg="modSp mod">
        <pc:chgData name="Bastiaan van Loenen" userId="62b08433-d99b-45f3-a436-f0551aef45c7" providerId="ADAL" clId="{220FFCBD-FA6B-451B-860E-86DA2B9B7E2D}" dt="2025-03-17T09:25:32.497" v="74" actId="20577"/>
        <pc:sldMkLst>
          <pc:docMk/>
          <pc:sldMk cId="3951067090" sldId="372"/>
        </pc:sldMkLst>
      </pc:sldChg>
      <pc:sldChg chg="modSp del mod">
        <pc:chgData name="Bastiaan van Loenen" userId="62b08433-d99b-45f3-a436-f0551aef45c7" providerId="ADAL" clId="{220FFCBD-FA6B-451B-860E-86DA2B9B7E2D}" dt="2025-03-28T06:48:47.475" v="216" actId="2696"/>
        <pc:sldMkLst>
          <pc:docMk/>
          <pc:sldMk cId="1683939180" sldId="373"/>
        </pc:sldMkLst>
      </pc:sldChg>
      <pc:sldChg chg="add">
        <pc:chgData name="Bastiaan van Loenen" userId="62b08433-d99b-45f3-a436-f0551aef45c7" providerId="ADAL" clId="{220FFCBD-FA6B-451B-860E-86DA2B9B7E2D}" dt="2025-03-28T06:48:50.942" v="217"/>
        <pc:sldMkLst>
          <pc:docMk/>
          <pc:sldMk cId="3235846866" sldId="373"/>
        </pc:sldMkLst>
      </pc:sldChg>
      <pc:sldChg chg="modSp mod">
        <pc:chgData name="Bastiaan van Loenen" userId="62b08433-d99b-45f3-a436-f0551aef45c7" providerId="ADAL" clId="{220FFCBD-FA6B-451B-860E-86DA2B9B7E2D}" dt="2025-03-17T09:25:55.299" v="90" actId="20577"/>
        <pc:sldMkLst>
          <pc:docMk/>
          <pc:sldMk cId="533525805" sldId="374"/>
        </pc:sldMkLst>
      </pc:sldChg>
      <pc:sldChg chg="modSp mod">
        <pc:chgData name="Bastiaan van Loenen" userId="62b08433-d99b-45f3-a436-f0551aef45c7" providerId="ADAL" clId="{220FFCBD-FA6B-451B-860E-86DA2B9B7E2D}" dt="2025-03-28T06:47:55.632" v="213" actId="6549"/>
        <pc:sldMkLst>
          <pc:docMk/>
          <pc:sldMk cId="695101628" sldId="375"/>
        </pc:sldMkLst>
      </pc:sldChg>
      <pc:sldChg chg="modSp mod">
        <pc:chgData name="Bastiaan van Loenen" userId="62b08433-d99b-45f3-a436-f0551aef45c7" providerId="ADAL" clId="{220FFCBD-FA6B-451B-860E-86DA2B9B7E2D}" dt="2025-03-17T09:28:22.274" v="134" actId="113"/>
        <pc:sldMkLst>
          <pc:docMk/>
          <pc:sldMk cId="3986946773" sldId="376"/>
        </pc:sldMkLst>
      </pc:sldChg>
      <pc:sldChg chg="del">
        <pc:chgData name="Bastiaan van Loenen" userId="62b08433-d99b-45f3-a436-f0551aef45c7" providerId="ADAL" clId="{220FFCBD-FA6B-451B-860E-86DA2B9B7E2D}" dt="2025-03-17T09:24:17.457" v="49" actId="47"/>
        <pc:sldMkLst>
          <pc:docMk/>
          <pc:sldMk cId="3958424301" sldId="379"/>
        </pc:sldMkLst>
      </pc:sldChg>
      <pc:sldChg chg="del">
        <pc:chgData name="Bastiaan van Loenen" userId="62b08433-d99b-45f3-a436-f0551aef45c7" providerId="ADAL" clId="{220FFCBD-FA6B-451B-860E-86DA2B9B7E2D}" dt="2025-03-17T09:24:17.457" v="49" actId="47"/>
        <pc:sldMkLst>
          <pc:docMk/>
          <pc:sldMk cId="3956103133" sldId="380"/>
        </pc:sldMkLst>
      </pc:sldChg>
      <pc:sldChg chg="del">
        <pc:chgData name="Bastiaan van Loenen" userId="62b08433-d99b-45f3-a436-f0551aef45c7" providerId="ADAL" clId="{220FFCBD-FA6B-451B-860E-86DA2B9B7E2D}" dt="2025-03-17T09:24:17.457" v="49" actId="47"/>
        <pc:sldMkLst>
          <pc:docMk/>
          <pc:sldMk cId="2934721581" sldId="381"/>
        </pc:sldMkLst>
      </pc:sldChg>
      <pc:sldChg chg="del">
        <pc:chgData name="Bastiaan van Loenen" userId="62b08433-d99b-45f3-a436-f0551aef45c7" providerId="ADAL" clId="{220FFCBD-FA6B-451B-860E-86DA2B9B7E2D}" dt="2025-03-17T09:24:17.457" v="49" actId="47"/>
        <pc:sldMkLst>
          <pc:docMk/>
          <pc:sldMk cId="3028722047" sldId="382"/>
        </pc:sldMkLst>
      </pc:sldChg>
      <pc:sldChg chg="del">
        <pc:chgData name="Bastiaan van Loenen" userId="62b08433-d99b-45f3-a436-f0551aef45c7" providerId="ADAL" clId="{220FFCBD-FA6B-451B-860E-86DA2B9B7E2D}" dt="2025-03-17T09:24:17.457" v="49" actId="47"/>
        <pc:sldMkLst>
          <pc:docMk/>
          <pc:sldMk cId="1414811837" sldId="383"/>
        </pc:sldMkLst>
      </pc:sldChg>
      <pc:sldChg chg="del">
        <pc:chgData name="Bastiaan van Loenen" userId="62b08433-d99b-45f3-a436-f0551aef45c7" providerId="ADAL" clId="{220FFCBD-FA6B-451B-860E-86DA2B9B7E2D}" dt="2025-03-17T09:24:17.457" v="49" actId="47"/>
        <pc:sldMkLst>
          <pc:docMk/>
          <pc:sldMk cId="2967706812" sldId="384"/>
        </pc:sldMkLst>
      </pc:sldChg>
      <pc:sldChg chg="del">
        <pc:chgData name="Bastiaan van Loenen" userId="62b08433-d99b-45f3-a436-f0551aef45c7" providerId="ADAL" clId="{220FFCBD-FA6B-451B-860E-86DA2B9B7E2D}" dt="2025-03-17T09:24:17.457" v="49" actId="47"/>
        <pc:sldMkLst>
          <pc:docMk/>
          <pc:sldMk cId="3478486675" sldId="385"/>
        </pc:sldMkLst>
      </pc:sldChg>
      <pc:sldChg chg="del">
        <pc:chgData name="Bastiaan van Loenen" userId="62b08433-d99b-45f3-a436-f0551aef45c7" providerId="ADAL" clId="{220FFCBD-FA6B-451B-860E-86DA2B9B7E2D}" dt="2025-03-17T09:24:17.457" v="49" actId="47"/>
        <pc:sldMkLst>
          <pc:docMk/>
          <pc:sldMk cId="2078010379" sldId="386"/>
        </pc:sldMkLst>
      </pc:sldChg>
      <pc:sldChg chg="del">
        <pc:chgData name="Bastiaan van Loenen" userId="62b08433-d99b-45f3-a436-f0551aef45c7" providerId="ADAL" clId="{220FFCBD-FA6B-451B-860E-86DA2B9B7E2D}" dt="2025-03-17T09:24:17.457" v="49" actId="47"/>
        <pc:sldMkLst>
          <pc:docMk/>
          <pc:sldMk cId="893141282" sldId="387"/>
        </pc:sldMkLst>
      </pc:sldChg>
      <pc:sldChg chg="del">
        <pc:chgData name="Bastiaan van Loenen" userId="62b08433-d99b-45f3-a436-f0551aef45c7" providerId="ADAL" clId="{220FFCBD-FA6B-451B-860E-86DA2B9B7E2D}" dt="2025-03-17T09:24:17.457" v="49" actId="47"/>
        <pc:sldMkLst>
          <pc:docMk/>
          <pc:sldMk cId="4093026703" sldId="389"/>
        </pc:sldMkLst>
      </pc:sldChg>
      <pc:sldChg chg="addSp delSp modSp mod">
        <pc:chgData name="Bastiaan van Loenen" userId="62b08433-d99b-45f3-a436-f0551aef45c7" providerId="ADAL" clId="{220FFCBD-FA6B-451B-860E-86DA2B9B7E2D}" dt="2025-03-28T06:45:08.836" v="167" actId="14100"/>
        <pc:sldMkLst>
          <pc:docMk/>
          <pc:sldMk cId="4223031421" sldId="391"/>
        </pc:sldMkLst>
      </pc:sldChg>
      <pc:sldChg chg="ord">
        <pc:chgData name="Bastiaan van Loenen" userId="62b08433-d99b-45f3-a436-f0551aef45c7" providerId="ADAL" clId="{220FFCBD-FA6B-451B-860E-86DA2B9B7E2D}" dt="2025-03-28T06:45:50.772" v="178"/>
        <pc:sldMkLst>
          <pc:docMk/>
          <pc:sldMk cId="747358093" sldId="392"/>
        </pc:sldMkLst>
      </pc:sldChg>
      <pc:sldChg chg="del">
        <pc:chgData name="Bastiaan van Loenen" userId="62b08433-d99b-45f3-a436-f0551aef45c7" providerId="ADAL" clId="{220FFCBD-FA6B-451B-860E-86DA2B9B7E2D}" dt="2025-03-28T06:46:41.470" v="195" actId="47"/>
        <pc:sldMkLst>
          <pc:docMk/>
          <pc:sldMk cId="1271039916" sldId="393"/>
        </pc:sldMkLst>
      </pc:sldChg>
      <pc:sldChg chg="addSp modSp add mod ord modAnim">
        <pc:chgData name="Bastiaan van Loenen" userId="62b08433-d99b-45f3-a436-f0551aef45c7" providerId="ADAL" clId="{220FFCBD-FA6B-451B-860E-86DA2B9B7E2D}" dt="2025-03-17T09:24:00.957" v="48" actId="20577"/>
        <pc:sldMkLst>
          <pc:docMk/>
          <pc:sldMk cId="425808660" sldId="394"/>
        </pc:sldMkLst>
      </pc:sldChg>
      <pc:sldChg chg="addSp delSp modSp new mod modAnim modShow">
        <pc:chgData name="Bastiaan van Loenen" userId="62b08433-d99b-45f3-a436-f0551aef45c7" providerId="ADAL" clId="{220FFCBD-FA6B-451B-860E-86DA2B9B7E2D}" dt="2025-03-17T09:30:17.714" v="143" actId="729"/>
        <pc:sldMkLst>
          <pc:docMk/>
          <pc:sldMk cId="3311704988" sldId="395"/>
        </pc:sldMkLst>
      </pc:sldChg>
      <pc:sldChg chg="addSp modSp new mod modClrScheme chgLayout">
        <pc:chgData name="Bastiaan van Loenen" userId="62b08433-d99b-45f3-a436-f0551aef45c7" providerId="ADAL" clId="{220FFCBD-FA6B-451B-860E-86DA2B9B7E2D}" dt="2025-03-28T06:46:07.863" v="193" actId="20577"/>
        <pc:sldMkLst>
          <pc:docMk/>
          <pc:sldMk cId="1500795579" sldId="396"/>
        </pc:sldMkLst>
      </pc:sldChg>
      <pc:sldChg chg="add">
        <pc:chgData name="Bastiaan van Loenen" userId="62b08433-d99b-45f3-a436-f0551aef45c7" providerId="ADAL" clId="{220FFCBD-FA6B-451B-860E-86DA2B9B7E2D}" dt="2025-03-28T06:46:38.454" v="194"/>
        <pc:sldMkLst>
          <pc:docMk/>
          <pc:sldMk cId="4059306389" sldId="397"/>
        </pc:sldMkLst>
      </pc:sldChg>
      <pc:sldChg chg="modSp new mod">
        <pc:chgData name="Bastiaan van Loenen" userId="62b08433-d99b-45f3-a436-f0551aef45c7" providerId="ADAL" clId="{220FFCBD-FA6B-451B-860E-86DA2B9B7E2D}" dt="2025-03-28T06:51:40.596" v="434" actId="20577"/>
        <pc:sldMkLst>
          <pc:docMk/>
          <pc:sldMk cId="3817205230" sldId="398"/>
        </pc:sldMkLst>
      </pc:sldChg>
    </pc:docChg>
  </pc:docChgLst>
  <pc:docChgLst>
    <pc:chgData name="Bastiaan van Loenen" userId="S::bvanloenen@tudelft.nl::62b08433-d99b-45f3-a436-f0551aef45c7" providerId="AD" clId="Web-{F4AD65FA-EC9B-4AF8-921C-FF49A66C12E7}"/>
    <pc:docChg chg="modSld">
      <pc:chgData name="Bastiaan van Loenen" userId="S::bvanloenen@tudelft.nl::62b08433-d99b-45f3-a436-f0551aef45c7" providerId="AD" clId="Web-{F4AD65FA-EC9B-4AF8-921C-FF49A66C12E7}" dt="2024-11-13T09:20:30.243" v="36" actId="20577"/>
      <pc:docMkLst>
        <pc:docMk/>
      </pc:docMkLst>
      <pc:sldChg chg="addSp modSp">
        <pc:chgData name="Bastiaan van Loenen" userId="S::bvanloenen@tudelft.nl::62b08433-d99b-45f3-a436-f0551aef45c7" providerId="AD" clId="Web-{F4AD65FA-EC9B-4AF8-921C-FF49A66C12E7}" dt="2024-11-13T09:20:30.243" v="36" actId="20577"/>
        <pc:sldMkLst>
          <pc:docMk/>
          <pc:sldMk cId="4242186017" sldId="334"/>
        </pc:sldMkLst>
      </pc:sldChg>
    </pc:docChg>
  </pc:docChgLst>
  <pc:docChgLst>
    <pc:chgData name="Bastiaan van Loenen" userId="S::bvanloenen@tudelft.nl::62b08433-d99b-45f3-a436-f0551aef45c7" providerId="AD" clId="Web-{8CB60484-5765-41B6-84AA-8F545C56064F}"/>
    <pc:docChg chg="modSld">
      <pc:chgData name="Bastiaan van Loenen" userId="S::bvanloenen@tudelft.nl::62b08433-d99b-45f3-a436-f0551aef45c7" providerId="AD" clId="Web-{8CB60484-5765-41B6-84AA-8F545C56064F}" dt="2025-08-26T08:35:38.177" v="0" actId="1076"/>
      <pc:docMkLst>
        <pc:docMk/>
      </pc:docMkLst>
      <pc:sldChg chg="modSp">
        <pc:chgData name="Bastiaan van Loenen" userId="S::bvanloenen@tudelft.nl::62b08433-d99b-45f3-a436-f0551aef45c7" providerId="AD" clId="Web-{8CB60484-5765-41B6-84AA-8F545C56064F}" dt="2025-08-26T08:35:38.177" v="0" actId="1076"/>
        <pc:sldMkLst>
          <pc:docMk/>
          <pc:sldMk cId="2689160837" sldId="365"/>
        </pc:sldMkLst>
        <pc:spChg chg="mod">
          <ac:chgData name="Bastiaan van Loenen" userId="S::bvanloenen@tudelft.nl::62b08433-d99b-45f3-a436-f0551aef45c7" providerId="AD" clId="Web-{8CB60484-5765-41B6-84AA-8F545C56064F}" dt="2025-08-26T08:35:38.177" v="0" actId="1076"/>
          <ac:spMkLst>
            <pc:docMk/>
            <pc:sldMk cId="2689160837" sldId="365"/>
            <ac:spMk id="12" creationId="{ABE44D41-BB95-48B7-2518-B002B4F2A970}"/>
          </ac:spMkLst>
        </pc:spChg>
      </pc:sldChg>
    </pc:docChg>
  </pc:docChgLst>
  <pc:docChgLst>
    <pc:chgData name="Bastiaan van Loenen" userId="62b08433-d99b-45f3-a436-f0551aef45c7" providerId="ADAL" clId="{CF200447-BBC5-488E-B321-D4F13D8208F9}"/>
    <pc:docChg chg="custSel delSld modSld sldOrd">
      <pc:chgData name="Bastiaan van Loenen" userId="62b08433-d99b-45f3-a436-f0551aef45c7" providerId="ADAL" clId="{CF200447-BBC5-488E-B321-D4F13D8208F9}" dt="2025-03-11T13:29:40.518" v="122" actId="6549"/>
      <pc:docMkLst>
        <pc:docMk/>
      </pc:docMkLst>
      <pc:sldChg chg="del">
        <pc:chgData name="Bastiaan van Loenen" userId="62b08433-d99b-45f3-a436-f0551aef45c7" providerId="ADAL" clId="{CF200447-BBC5-488E-B321-D4F13D8208F9}" dt="2025-03-11T12:23:44.890" v="35" actId="47"/>
        <pc:sldMkLst>
          <pc:docMk/>
          <pc:sldMk cId="778366617" sldId="286"/>
        </pc:sldMkLst>
      </pc:sldChg>
      <pc:sldChg chg="del">
        <pc:chgData name="Bastiaan van Loenen" userId="62b08433-d99b-45f3-a436-f0551aef45c7" providerId="ADAL" clId="{CF200447-BBC5-488E-B321-D4F13D8208F9}" dt="2025-03-11T12:23:45.974" v="36" actId="47"/>
        <pc:sldMkLst>
          <pc:docMk/>
          <pc:sldMk cId="2940140497" sldId="287"/>
        </pc:sldMkLst>
      </pc:sldChg>
      <pc:sldChg chg="del">
        <pc:chgData name="Bastiaan van Loenen" userId="62b08433-d99b-45f3-a436-f0551aef45c7" providerId="ADAL" clId="{CF200447-BBC5-488E-B321-D4F13D8208F9}" dt="2025-03-11T12:24:15.357" v="39" actId="47"/>
        <pc:sldMkLst>
          <pc:docMk/>
          <pc:sldMk cId="3203929090" sldId="312"/>
        </pc:sldMkLst>
      </pc:sldChg>
      <pc:sldChg chg="del">
        <pc:chgData name="Bastiaan van Loenen" userId="62b08433-d99b-45f3-a436-f0551aef45c7" providerId="ADAL" clId="{CF200447-BBC5-488E-B321-D4F13D8208F9}" dt="2025-03-11T12:24:20.147" v="40" actId="47"/>
        <pc:sldMkLst>
          <pc:docMk/>
          <pc:sldMk cId="1947436153" sldId="313"/>
        </pc:sldMkLst>
      </pc:sldChg>
      <pc:sldChg chg="del">
        <pc:chgData name="Bastiaan van Loenen" userId="62b08433-d99b-45f3-a436-f0551aef45c7" providerId="ADAL" clId="{CF200447-BBC5-488E-B321-D4F13D8208F9}" dt="2025-03-11T12:24:34.441" v="41" actId="47"/>
        <pc:sldMkLst>
          <pc:docMk/>
          <pc:sldMk cId="764027920" sldId="314"/>
        </pc:sldMkLst>
      </pc:sldChg>
      <pc:sldChg chg="del">
        <pc:chgData name="Bastiaan van Loenen" userId="62b08433-d99b-45f3-a436-f0551aef45c7" providerId="ADAL" clId="{CF200447-BBC5-488E-B321-D4F13D8208F9}" dt="2025-03-11T12:24:34.441" v="41" actId="47"/>
        <pc:sldMkLst>
          <pc:docMk/>
          <pc:sldMk cId="4113828050" sldId="315"/>
        </pc:sldMkLst>
      </pc:sldChg>
      <pc:sldChg chg="del">
        <pc:chgData name="Bastiaan van Loenen" userId="62b08433-d99b-45f3-a436-f0551aef45c7" providerId="ADAL" clId="{CF200447-BBC5-488E-B321-D4F13D8208F9}" dt="2025-03-11T12:24:34.441" v="41" actId="47"/>
        <pc:sldMkLst>
          <pc:docMk/>
          <pc:sldMk cId="3765802716" sldId="318"/>
        </pc:sldMkLst>
      </pc:sldChg>
      <pc:sldChg chg="del">
        <pc:chgData name="Bastiaan van Loenen" userId="62b08433-d99b-45f3-a436-f0551aef45c7" providerId="ADAL" clId="{CF200447-BBC5-488E-B321-D4F13D8208F9}" dt="2025-03-11T12:24:34.441" v="41" actId="47"/>
        <pc:sldMkLst>
          <pc:docMk/>
          <pc:sldMk cId="1998303754" sldId="324"/>
        </pc:sldMkLst>
      </pc:sldChg>
      <pc:sldChg chg="del">
        <pc:chgData name="Bastiaan van Loenen" userId="62b08433-d99b-45f3-a436-f0551aef45c7" providerId="ADAL" clId="{CF200447-BBC5-488E-B321-D4F13D8208F9}" dt="2025-03-11T12:24:34.441" v="41" actId="47"/>
        <pc:sldMkLst>
          <pc:docMk/>
          <pc:sldMk cId="3643952219" sldId="325"/>
        </pc:sldMkLst>
      </pc:sldChg>
      <pc:sldChg chg="del">
        <pc:chgData name="Bastiaan van Loenen" userId="62b08433-d99b-45f3-a436-f0551aef45c7" providerId="ADAL" clId="{CF200447-BBC5-488E-B321-D4F13D8208F9}" dt="2025-03-11T12:24:34.441" v="41" actId="47"/>
        <pc:sldMkLst>
          <pc:docMk/>
          <pc:sldMk cId="3627680729" sldId="326"/>
        </pc:sldMkLst>
      </pc:sldChg>
      <pc:sldChg chg="modNotesTx">
        <pc:chgData name="Bastiaan van Loenen" userId="62b08433-d99b-45f3-a436-f0551aef45c7" providerId="ADAL" clId="{CF200447-BBC5-488E-B321-D4F13D8208F9}" dt="2025-03-11T13:29:21.761" v="121" actId="6549"/>
        <pc:sldMkLst>
          <pc:docMk/>
          <pc:sldMk cId="3853326721" sldId="332"/>
        </pc:sldMkLst>
      </pc:sldChg>
      <pc:sldChg chg="modSp mod modNotesTx">
        <pc:chgData name="Bastiaan van Loenen" userId="62b08433-d99b-45f3-a436-f0551aef45c7" providerId="ADAL" clId="{CF200447-BBC5-488E-B321-D4F13D8208F9}" dt="2025-03-07T08:33:24.197" v="3" actId="6549"/>
        <pc:sldMkLst>
          <pc:docMk/>
          <pc:sldMk cId="4242186017" sldId="334"/>
        </pc:sldMkLst>
      </pc:sldChg>
      <pc:sldChg chg="del">
        <pc:chgData name="Bastiaan van Loenen" userId="62b08433-d99b-45f3-a436-f0551aef45c7" providerId="ADAL" clId="{CF200447-BBC5-488E-B321-D4F13D8208F9}" dt="2025-03-11T12:24:34.441" v="41" actId="47"/>
        <pc:sldMkLst>
          <pc:docMk/>
          <pc:sldMk cId="1939877448" sldId="337"/>
        </pc:sldMkLst>
      </pc:sldChg>
      <pc:sldChg chg="modNotesTx">
        <pc:chgData name="Bastiaan van Loenen" userId="62b08433-d99b-45f3-a436-f0551aef45c7" providerId="ADAL" clId="{CF200447-BBC5-488E-B321-D4F13D8208F9}" dt="2025-03-11T13:29:40.518" v="122" actId="6549"/>
        <pc:sldMkLst>
          <pc:docMk/>
          <pc:sldMk cId="2787152019" sldId="345"/>
        </pc:sldMkLst>
      </pc:sldChg>
      <pc:sldChg chg="modAnim">
        <pc:chgData name="Bastiaan van Loenen" userId="62b08433-d99b-45f3-a436-f0551aef45c7" providerId="ADAL" clId="{CF200447-BBC5-488E-B321-D4F13D8208F9}" dt="2025-03-11T12:25:24.153" v="45"/>
        <pc:sldMkLst>
          <pc:docMk/>
          <pc:sldMk cId="1539329384" sldId="351"/>
        </pc:sldMkLst>
      </pc:sldChg>
      <pc:sldChg chg="modAnim">
        <pc:chgData name="Bastiaan van Loenen" userId="62b08433-d99b-45f3-a436-f0551aef45c7" providerId="ADAL" clId="{CF200447-BBC5-488E-B321-D4F13D8208F9}" dt="2025-03-11T12:25:31.144" v="46"/>
        <pc:sldMkLst>
          <pc:docMk/>
          <pc:sldMk cId="3246123734" sldId="352"/>
        </pc:sldMkLst>
      </pc:sldChg>
      <pc:sldChg chg="modAnim">
        <pc:chgData name="Bastiaan van Loenen" userId="62b08433-d99b-45f3-a436-f0551aef45c7" providerId="ADAL" clId="{CF200447-BBC5-488E-B321-D4F13D8208F9}" dt="2025-03-11T12:25:39.367" v="47"/>
        <pc:sldMkLst>
          <pc:docMk/>
          <pc:sldMk cId="3573075733" sldId="353"/>
        </pc:sldMkLst>
      </pc:sldChg>
      <pc:sldChg chg="del">
        <pc:chgData name="Bastiaan van Loenen" userId="62b08433-d99b-45f3-a436-f0551aef45c7" providerId="ADAL" clId="{CF200447-BBC5-488E-B321-D4F13D8208F9}" dt="2025-03-11T12:23:57.930" v="37" actId="47"/>
        <pc:sldMkLst>
          <pc:docMk/>
          <pc:sldMk cId="1388237754" sldId="356"/>
        </pc:sldMkLst>
      </pc:sldChg>
      <pc:sldChg chg="del">
        <pc:chgData name="Bastiaan van Loenen" userId="62b08433-d99b-45f3-a436-f0551aef45c7" providerId="ADAL" clId="{CF200447-BBC5-488E-B321-D4F13D8208F9}" dt="2025-03-11T12:24:11.507" v="38" actId="47"/>
        <pc:sldMkLst>
          <pc:docMk/>
          <pc:sldMk cId="3246630966" sldId="358"/>
        </pc:sldMkLst>
      </pc:sldChg>
      <pc:sldChg chg="del ord">
        <pc:chgData name="Bastiaan van Loenen" userId="62b08433-d99b-45f3-a436-f0551aef45c7" providerId="ADAL" clId="{CF200447-BBC5-488E-B321-D4F13D8208F9}" dt="2025-03-11T12:24:34.441" v="41" actId="47"/>
        <pc:sldMkLst>
          <pc:docMk/>
          <pc:sldMk cId="1019611494" sldId="362"/>
        </pc:sldMkLst>
      </pc:sldChg>
      <pc:sldChg chg="addSp delSp modSp mod">
        <pc:chgData name="Bastiaan van Loenen" userId="62b08433-d99b-45f3-a436-f0551aef45c7" providerId="ADAL" clId="{CF200447-BBC5-488E-B321-D4F13D8208F9}" dt="2025-03-11T13:16:05.543" v="69" actId="14100"/>
        <pc:sldMkLst>
          <pc:docMk/>
          <pc:sldMk cId="4242359470" sldId="363"/>
        </pc:sldMkLst>
      </pc:sldChg>
      <pc:sldChg chg="addSp delSp modSp mod">
        <pc:chgData name="Bastiaan van Loenen" userId="62b08433-d99b-45f3-a436-f0551aef45c7" providerId="ADAL" clId="{CF200447-BBC5-488E-B321-D4F13D8208F9}" dt="2025-03-11T13:18:26.278" v="120" actId="14100"/>
        <pc:sldMkLst>
          <pc:docMk/>
          <pc:sldMk cId="4210536367" sldId="364"/>
        </pc:sldMkLst>
      </pc:sldChg>
      <pc:sldChg chg="modSp mod modAnim">
        <pc:chgData name="Bastiaan van Loenen" userId="62b08433-d99b-45f3-a436-f0551aef45c7" providerId="ADAL" clId="{CF200447-BBC5-488E-B321-D4F13D8208F9}" dt="2025-03-11T12:25:44.899" v="48"/>
        <pc:sldMkLst>
          <pc:docMk/>
          <pc:sldMk cId="2689160837" sldId="365"/>
        </pc:sldMkLst>
      </pc:sldChg>
      <pc:sldChg chg="modSp">
        <pc:chgData name="Bastiaan van Loenen" userId="62b08433-d99b-45f3-a436-f0551aef45c7" providerId="ADAL" clId="{CF200447-BBC5-488E-B321-D4F13D8208F9}" dt="2025-03-07T08:35:39.142" v="32" actId="20577"/>
        <pc:sldMkLst>
          <pc:docMk/>
          <pc:sldMk cId="2021948028" sldId="366"/>
        </pc:sldMkLst>
      </pc:sldChg>
      <pc:sldChg chg="del">
        <pc:chgData name="Bastiaan van Loenen" userId="62b08433-d99b-45f3-a436-f0551aef45c7" providerId="ADAL" clId="{CF200447-BBC5-488E-B321-D4F13D8208F9}" dt="2025-03-11T12:25:54.488" v="49" actId="47"/>
        <pc:sldMkLst>
          <pc:docMk/>
          <pc:sldMk cId="1639371634" sldId="368"/>
        </pc:sldMkLst>
      </pc:sldChg>
      <pc:sldChg chg="del">
        <pc:chgData name="Bastiaan van Loenen" userId="62b08433-d99b-45f3-a436-f0551aef45c7" providerId="ADAL" clId="{CF200447-BBC5-488E-B321-D4F13D8208F9}" dt="2025-03-07T08:36:31.519" v="34" actId="47"/>
        <pc:sldMkLst>
          <pc:docMk/>
          <pc:sldMk cId="4271460580" sldId="388"/>
        </pc:sldMkLst>
      </pc:sldChg>
      <pc:sldChg chg="del">
        <pc:chgData name="Bastiaan van Loenen" userId="62b08433-d99b-45f3-a436-f0551aef45c7" providerId="ADAL" clId="{CF200447-BBC5-488E-B321-D4F13D8208F9}" dt="2025-03-11T12:24:45.354" v="42" actId="47"/>
        <pc:sldMkLst>
          <pc:docMk/>
          <pc:sldMk cId="380916072" sldId="390"/>
        </pc:sldMkLst>
      </pc:sldChg>
      <pc:sldChg chg="delSp mod">
        <pc:chgData name="Bastiaan van Loenen" userId="62b08433-d99b-45f3-a436-f0551aef45c7" providerId="ADAL" clId="{CF200447-BBC5-488E-B321-D4F13D8208F9}" dt="2025-03-07T08:35:46.279" v="33" actId="478"/>
        <pc:sldMkLst>
          <pc:docMk/>
          <pc:sldMk cId="1271039916" sldId="393"/>
        </pc:sldMkLst>
      </pc:sldChg>
    </pc:docChg>
  </pc:docChgLst>
  <pc:docChgLst>
    <pc:chgData name="Hendrik Ploeger" userId="S::hploeger@tudelft.nl::293c17ed-9709-4b99-8c99-fb3c6a491b95" providerId="AD" clId="Web-{38769C7B-FC1B-0EC9-B643-9D08CBC51579}"/>
    <pc:docChg chg="modSld">
      <pc:chgData name="Hendrik Ploeger" userId="S::hploeger@tudelft.nl::293c17ed-9709-4b99-8c99-fb3c6a491b95" providerId="AD" clId="Web-{38769C7B-FC1B-0EC9-B643-9D08CBC51579}" dt="2025-03-28T08:09:10.363" v="26" actId="20577"/>
      <pc:docMkLst>
        <pc:docMk/>
      </pc:docMkLst>
      <pc:sldChg chg="addSp delSp modSp">
        <pc:chgData name="Hendrik Ploeger" userId="S::hploeger@tudelft.nl::293c17ed-9709-4b99-8c99-fb3c6a491b95" providerId="AD" clId="Web-{38769C7B-FC1B-0EC9-B643-9D08CBC51579}" dt="2025-03-28T08:05:59.617" v="21" actId="1076"/>
        <pc:sldMkLst>
          <pc:docMk/>
          <pc:sldMk cId="4242359470" sldId="363"/>
        </pc:sldMkLst>
      </pc:sldChg>
      <pc:sldChg chg="modSp">
        <pc:chgData name="Hendrik Ploeger" userId="S::hploeger@tudelft.nl::293c17ed-9709-4b99-8c99-fb3c6a491b95" providerId="AD" clId="Web-{38769C7B-FC1B-0EC9-B643-9D08CBC51579}" dt="2025-03-28T08:09:10.363" v="26" actId="20577"/>
        <pc:sldMkLst>
          <pc:docMk/>
          <pc:sldMk cId="3986946773" sldId="376"/>
        </pc:sldMkLst>
      </pc:sldChg>
    </pc:docChg>
  </pc:docChgLst>
  <pc:docChgLst>
    <pc:chgData name="Bastiaan van Loenen" userId="62b08433-d99b-45f3-a436-f0551aef45c7" providerId="ADAL" clId="{01381027-FFA9-4034-8AD9-FC2578920D81}"/>
    <pc:docChg chg="modSld sldOrd">
      <pc:chgData name="Bastiaan van Loenen" userId="62b08433-d99b-45f3-a436-f0551aef45c7" providerId="ADAL" clId="{01381027-FFA9-4034-8AD9-FC2578920D81}" dt="2025-09-08T11:42:32.979" v="1"/>
      <pc:docMkLst>
        <pc:docMk/>
      </pc:docMkLst>
      <pc:sldChg chg="ord">
        <pc:chgData name="Bastiaan van Loenen" userId="62b08433-d99b-45f3-a436-f0551aef45c7" providerId="ADAL" clId="{01381027-FFA9-4034-8AD9-FC2578920D81}" dt="2025-09-08T11:42:32.979" v="1"/>
        <pc:sldMkLst>
          <pc:docMk/>
          <pc:sldMk cId="2787152019" sldId="34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A72F9-FEF1-4DF2-8754-ACECD8FE17D6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57A9D-D0B0-4219-9438-CCF8AD2626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637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57A9D-D0B0-4219-9438-CCF8AD26266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164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57A9D-D0B0-4219-9438-CCF8AD262661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751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57A9D-D0B0-4219-9438-CCF8AD262661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067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B19A0-DD1A-0A30-6965-14F8F5640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37402C-F095-3626-C516-58259554A4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F6C0F4-09F9-734A-29E3-DA13A60B2E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B6BEA-E7C4-B37E-F532-904A1B4AED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57A9D-D0B0-4219-9438-CCF8AD26266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689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l-NL" sz="4000" b="0" i="0">
                <a:solidFill>
                  <a:srgbClr val="374677"/>
                </a:solidFill>
                <a:effectLst/>
                <a:latin typeface="Inter"/>
              </a:rPr>
              <a:t>GIS is als een superslimme kaart. Gewone kaarten, zoals die op papier, geven alleen aan waar straten, gebouwen en parken zich bevinden. Maar een GIS-kaart kan nog veel meer laten zien! Hij kan je vertellen waar de dichtstbijzijnde winkel is, de kortste weg naar de speeltuin of zelfs de beste plek om te spelen</a:t>
            </a:r>
          </a:p>
          <a:p>
            <a:br>
              <a:rPr lang="nl-NL" sz="4000"/>
            </a:br>
            <a:endParaRPr lang="hr-HR" sz="2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57A9D-D0B0-4219-9438-CCF8AD26266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893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57A9D-D0B0-4219-9438-CCF8AD26266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848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57A9D-D0B0-4219-9438-CCF8AD26266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611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57A9D-D0B0-4219-9438-CCF8AD26266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573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57A9D-D0B0-4219-9438-CCF8AD26266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2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C900B-47A5-A75F-81B5-40214E2EC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C32838-404E-EEFB-DAE5-0A7FED7A36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3B2D30-02DE-0A91-9E7D-AE375D950C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2AC16D-CA85-055F-DAC3-54F737EE0B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57A9D-D0B0-4219-9438-CCF8AD26266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893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57A9D-D0B0-4219-9438-CCF8AD262661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155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3082E-922C-1457-9417-C3B4CC226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FC275B"/>
                </a:solidFill>
                <a:latin typeface="Comic Neue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1D61EA-070D-5978-D476-43E1D33CC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CADE42-43F9-69AC-775E-80CBC41CA7F4}"/>
              </a:ext>
            </a:extLst>
          </p:cNvPr>
          <p:cNvSpPr/>
          <p:nvPr userDrawn="1"/>
        </p:nvSpPr>
        <p:spPr>
          <a:xfrm>
            <a:off x="0" y="6682595"/>
            <a:ext cx="12192000" cy="175406"/>
          </a:xfrm>
          <a:prstGeom prst="rect">
            <a:avLst/>
          </a:prstGeom>
          <a:solidFill>
            <a:srgbClr val="CAE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2AD44B-4F41-01AE-F1EB-04021BABC7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45" r="54296" b="-1"/>
          <a:stretch/>
        </p:blipFill>
        <p:spPr bwMode="auto">
          <a:xfrm>
            <a:off x="9665434" y="1"/>
            <a:ext cx="2526566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C88EEE-FC61-58CC-2F71-9D25EF9A0C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4" t="-18344" r="8592" b="-1"/>
          <a:stretch/>
        </p:blipFill>
        <p:spPr bwMode="auto">
          <a:xfrm flipH="1">
            <a:off x="10639508" y="481786"/>
            <a:ext cx="1552492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26078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1F0E9E-AFFC-3DF2-DA43-0B093F979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45" r="54296" b="-1"/>
          <a:stretch/>
        </p:blipFill>
        <p:spPr bwMode="auto">
          <a:xfrm>
            <a:off x="9665434" y="1"/>
            <a:ext cx="2526566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950BA-CC47-36C6-D01F-1115B393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365125"/>
            <a:ext cx="11506202" cy="873125"/>
          </a:xfrm>
        </p:spPr>
        <p:txBody>
          <a:bodyPr/>
          <a:lstStyle>
            <a:lvl1pPr>
              <a:defRPr b="1">
                <a:solidFill>
                  <a:srgbClr val="FC275B"/>
                </a:solidFill>
                <a:latin typeface="Comic Neue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C823D-6E80-CCED-6A01-7AFFB4581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438275"/>
            <a:ext cx="11506202" cy="4937939"/>
          </a:xfrm>
          <a:prstGeom prst="rect">
            <a:avLst/>
          </a:prstGeom>
        </p:spPr>
        <p:txBody>
          <a:bodyPr>
            <a:normAutofit/>
          </a:bodyPr>
          <a:lstStyle>
            <a:lvl1pPr marL="361950" indent="-361950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32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809625" indent="-352425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1257300" indent="-342900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4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704975" indent="-333375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0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2152650" indent="-361950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0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ABC807-CF71-BA94-3C1E-F9D14BD55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4" t="-18344" r="8592" b="-1"/>
          <a:stretch/>
        </p:blipFill>
        <p:spPr bwMode="auto">
          <a:xfrm flipH="1">
            <a:off x="10639508" y="481786"/>
            <a:ext cx="1552492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92913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9854E3-5CAC-AB39-CFF0-E5D0546B6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42D72-726A-4945-B80E-CEF25C677364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EB44DC-CF37-C537-AD3E-118D10C33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64E5F0-F61B-087A-C175-2BE2F5B67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8C463-6C64-4457-9FF5-FDC1AF7138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414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3082E-922C-1457-9417-C3B4CC226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FC275B"/>
                </a:solidFill>
                <a:latin typeface="Comic Neue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1D61EA-070D-5978-D476-43E1D33CC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2AD44B-4F41-01AE-F1EB-04021BABC7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45" r="54296" b="-1"/>
          <a:stretch/>
        </p:blipFill>
        <p:spPr bwMode="auto">
          <a:xfrm>
            <a:off x="9665434" y="1"/>
            <a:ext cx="2526566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C88EEE-FC61-58CC-2F71-9D25EF9A0C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4" t="-18344" r="8592" b="-1"/>
          <a:stretch/>
        </p:blipFill>
        <p:spPr bwMode="auto">
          <a:xfrm flipH="1">
            <a:off x="10639508" y="481786"/>
            <a:ext cx="1552492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A tree with a bird in it&#10;&#10;Description automatically generated">
            <a:extLst>
              <a:ext uri="{FF2B5EF4-FFF2-40B4-BE49-F238E27FC236}">
                <a16:creationId xmlns:a16="http://schemas.microsoft.com/office/drawing/2014/main" id="{94F6AEEF-8F9C-3859-88A1-3789D1CEBD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"/>
          <a:stretch/>
        </p:blipFill>
        <p:spPr>
          <a:xfrm>
            <a:off x="10520446" y="4814367"/>
            <a:ext cx="1551942" cy="1896804"/>
          </a:xfrm>
          <a:prstGeom prst="rect">
            <a:avLst/>
          </a:prstGeom>
        </p:spPr>
      </p:pic>
      <p:pic>
        <p:nvPicPr>
          <p:cNvPr id="5" name="Picture 4" descr="A green plant in a pot&#10;&#10;Description automatically generated">
            <a:extLst>
              <a:ext uri="{FF2B5EF4-FFF2-40B4-BE49-F238E27FC236}">
                <a16:creationId xmlns:a16="http://schemas.microsoft.com/office/drawing/2014/main" id="{85F9922B-8C64-F844-9951-E8B53E62E5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5340350"/>
            <a:ext cx="1513288" cy="14839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CADE42-43F9-69AC-775E-80CBC41CA7F4}"/>
              </a:ext>
            </a:extLst>
          </p:cNvPr>
          <p:cNvSpPr/>
          <p:nvPr userDrawn="1"/>
        </p:nvSpPr>
        <p:spPr>
          <a:xfrm>
            <a:off x="0" y="6682595"/>
            <a:ext cx="12192000" cy="175406"/>
          </a:xfrm>
          <a:prstGeom prst="rect">
            <a:avLst/>
          </a:prstGeom>
          <a:solidFill>
            <a:srgbClr val="CAE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123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1F0E9E-AFFC-3DF2-DA43-0B093F979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45" r="54296" b="-1"/>
          <a:stretch/>
        </p:blipFill>
        <p:spPr bwMode="auto">
          <a:xfrm>
            <a:off x="9665434" y="1"/>
            <a:ext cx="2526566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950BA-CC47-36C6-D01F-1115B393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365125"/>
            <a:ext cx="11506202" cy="873125"/>
          </a:xfrm>
        </p:spPr>
        <p:txBody>
          <a:bodyPr/>
          <a:lstStyle>
            <a:lvl1pPr>
              <a:defRPr b="1">
                <a:solidFill>
                  <a:srgbClr val="FC275B"/>
                </a:solidFill>
                <a:latin typeface="Comic Neue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C823D-6E80-CCED-6A01-7AFFB4581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438275"/>
            <a:ext cx="11506202" cy="4937939"/>
          </a:xfrm>
          <a:prstGeom prst="rect">
            <a:avLst/>
          </a:prstGeom>
        </p:spPr>
        <p:txBody>
          <a:bodyPr>
            <a:normAutofit/>
          </a:bodyPr>
          <a:lstStyle>
            <a:lvl1pPr marL="361950" indent="-361950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32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809625" indent="-352425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1257300" indent="-342900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4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704975" indent="-333375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0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2152650" indent="-361950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0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E1E79-033B-AB16-48B0-E9915B6CF7B1}"/>
              </a:ext>
            </a:extLst>
          </p:cNvPr>
          <p:cNvSpPr/>
          <p:nvPr userDrawn="1"/>
        </p:nvSpPr>
        <p:spPr>
          <a:xfrm>
            <a:off x="0" y="6682595"/>
            <a:ext cx="12192000" cy="175406"/>
          </a:xfrm>
          <a:prstGeom prst="rect">
            <a:avLst/>
          </a:prstGeom>
          <a:solidFill>
            <a:srgbClr val="CAE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ABC807-CF71-BA94-3C1E-F9D14BD55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4" t="-18344" r="8592" b="-1"/>
          <a:stretch/>
        </p:blipFill>
        <p:spPr bwMode="auto">
          <a:xfrm flipH="1">
            <a:off x="10639508" y="481786"/>
            <a:ext cx="1552492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9988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1F0E9E-AFFC-3DF2-DA43-0B093F979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45" r="54296" b="-1"/>
          <a:stretch/>
        </p:blipFill>
        <p:spPr bwMode="auto">
          <a:xfrm>
            <a:off x="9665434" y="1"/>
            <a:ext cx="2526566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950BA-CC47-36C6-D01F-1115B393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365125"/>
            <a:ext cx="11506202" cy="873125"/>
          </a:xfrm>
        </p:spPr>
        <p:txBody>
          <a:bodyPr/>
          <a:lstStyle>
            <a:lvl1pPr>
              <a:defRPr b="1">
                <a:solidFill>
                  <a:srgbClr val="FC275B"/>
                </a:solidFill>
                <a:latin typeface="Comic Neue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C823D-6E80-CCED-6A01-7AFFB4581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438275"/>
            <a:ext cx="11506202" cy="4937939"/>
          </a:xfrm>
          <a:prstGeom prst="rect">
            <a:avLst/>
          </a:prstGeom>
        </p:spPr>
        <p:txBody>
          <a:bodyPr>
            <a:normAutofit/>
          </a:bodyPr>
          <a:lstStyle>
            <a:lvl1pPr marL="361950" indent="-361950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32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809625" indent="-352425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1257300" indent="-342900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4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704975" indent="-333375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0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2152650" indent="-361950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0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E1E79-033B-AB16-48B0-E9915B6CF7B1}"/>
              </a:ext>
            </a:extLst>
          </p:cNvPr>
          <p:cNvSpPr/>
          <p:nvPr userDrawn="1"/>
        </p:nvSpPr>
        <p:spPr>
          <a:xfrm>
            <a:off x="0" y="6682595"/>
            <a:ext cx="12192000" cy="175406"/>
          </a:xfrm>
          <a:prstGeom prst="rect">
            <a:avLst/>
          </a:prstGeom>
          <a:solidFill>
            <a:srgbClr val="CAE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ABC807-CF71-BA94-3C1E-F9D14BD55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4" t="-18344" r="8592" b="-1"/>
          <a:stretch/>
        </p:blipFill>
        <p:spPr bwMode="auto">
          <a:xfrm flipH="1">
            <a:off x="10639508" y="481786"/>
            <a:ext cx="1552492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96DED9-E591-8530-D59F-99835CBBA36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3069">
            <a:off x="68412" y="6202100"/>
            <a:ext cx="994078" cy="76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5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96DED9-E591-8530-D59F-99835CBBA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3069">
            <a:off x="68412" y="6202100"/>
            <a:ext cx="994078" cy="76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1F0E9E-AFFC-3DF2-DA43-0B093F979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45" r="54296" b="-1"/>
          <a:stretch/>
        </p:blipFill>
        <p:spPr bwMode="auto">
          <a:xfrm>
            <a:off x="9665434" y="1"/>
            <a:ext cx="2526566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950BA-CC47-36C6-D01F-1115B393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365125"/>
            <a:ext cx="11506202" cy="873125"/>
          </a:xfrm>
        </p:spPr>
        <p:txBody>
          <a:bodyPr/>
          <a:lstStyle>
            <a:lvl1pPr>
              <a:defRPr b="1">
                <a:solidFill>
                  <a:srgbClr val="FC275B"/>
                </a:solidFill>
                <a:latin typeface="Comic Neue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C823D-6E80-CCED-6A01-7AFFB4581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438275"/>
            <a:ext cx="11506202" cy="4937939"/>
          </a:xfrm>
          <a:prstGeom prst="rect">
            <a:avLst/>
          </a:prstGeom>
        </p:spPr>
        <p:txBody>
          <a:bodyPr>
            <a:normAutofit/>
          </a:bodyPr>
          <a:lstStyle>
            <a:lvl1pPr marL="361950" indent="-361950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32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809625" indent="-352425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1257300" indent="-342900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4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704975" indent="-333375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0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2152650" indent="-361950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0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E1E79-033B-AB16-48B0-E9915B6CF7B1}"/>
              </a:ext>
            </a:extLst>
          </p:cNvPr>
          <p:cNvSpPr/>
          <p:nvPr userDrawn="1"/>
        </p:nvSpPr>
        <p:spPr>
          <a:xfrm>
            <a:off x="0" y="6682595"/>
            <a:ext cx="12192000" cy="175406"/>
          </a:xfrm>
          <a:prstGeom prst="rect">
            <a:avLst/>
          </a:prstGeom>
          <a:solidFill>
            <a:srgbClr val="CAE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ABC807-CF71-BA94-3C1E-F9D14BD55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4" t="-18344" r="8592" b="-1"/>
          <a:stretch/>
        </p:blipFill>
        <p:spPr bwMode="auto">
          <a:xfrm flipH="1">
            <a:off x="10639508" y="481786"/>
            <a:ext cx="1552492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96DED9-E591-8530-D59F-99835CBBA36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3069">
            <a:off x="68412" y="6202100"/>
            <a:ext cx="994078" cy="76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75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tree with a bird in it&#10;&#10;Description automatically generated">
            <a:extLst>
              <a:ext uri="{FF2B5EF4-FFF2-40B4-BE49-F238E27FC236}">
                <a16:creationId xmlns:a16="http://schemas.microsoft.com/office/drawing/2014/main" id="{AB028C03-D761-F7FB-690A-342F0D8B53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"/>
          <a:stretch/>
        </p:blipFill>
        <p:spPr>
          <a:xfrm>
            <a:off x="10549021" y="4814367"/>
            <a:ext cx="1551942" cy="1896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1F0E9E-AFFC-3DF2-DA43-0B093F979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45" r="54296" b="-1"/>
          <a:stretch/>
        </p:blipFill>
        <p:spPr bwMode="auto">
          <a:xfrm>
            <a:off x="9665434" y="1"/>
            <a:ext cx="2526566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950BA-CC47-36C6-D01F-1115B393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365125"/>
            <a:ext cx="11506202" cy="873125"/>
          </a:xfrm>
        </p:spPr>
        <p:txBody>
          <a:bodyPr/>
          <a:lstStyle>
            <a:lvl1pPr>
              <a:defRPr b="1">
                <a:solidFill>
                  <a:srgbClr val="FC275B"/>
                </a:solidFill>
                <a:latin typeface="Comic Neue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C823D-6E80-CCED-6A01-7AFFB4581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438275"/>
            <a:ext cx="11506202" cy="4937939"/>
          </a:xfrm>
          <a:prstGeom prst="rect">
            <a:avLst/>
          </a:prstGeom>
        </p:spPr>
        <p:txBody>
          <a:bodyPr>
            <a:normAutofit/>
          </a:bodyPr>
          <a:lstStyle>
            <a:lvl1pPr marL="361950" indent="-361950">
              <a:buSzPct val="8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32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809625" indent="-352425">
              <a:buSzPct val="8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28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1257300" indent="-342900">
              <a:buSzPct val="8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24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704975" indent="-333375">
              <a:buSzPct val="8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20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2152650" indent="-361950">
              <a:buSzPct val="8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20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E1E79-033B-AB16-48B0-E9915B6CF7B1}"/>
              </a:ext>
            </a:extLst>
          </p:cNvPr>
          <p:cNvSpPr/>
          <p:nvPr userDrawn="1"/>
        </p:nvSpPr>
        <p:spPr>
          <a:xfrm>
            <a:off x="0" y="6682595"/>
            <a:ext cx="12192000" cy="175406"/>
          </a:xfrm>
          <a:prstGeom prst="rect">
            <a:avLst/>
          </a:prstGeom>
          <a:solidFill>
            <a:srgbClr val="CAE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ABC807-CF71-BA94-3C1E-F9D14BD55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4" t="-18344" r="8592" b="-1"/>
          <a:stretch/>
        </p:blipFill>
        <p:spPr bwMode="auto">
          <a:xfrm flipH="1">
            <a:off x="10639508" y="481786"/>
            <a:ext cx="1552492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56910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plant in a pot&#10;&#10;Description automatically generated">
            <a:extLst>
              <a:ext uri="{FF2B5EF4-FFF2-40B4-BE49-F238E27FC236}">
                <a16:creationId xmlns:a16="http://schemas.microsoft.com/office/drawing/2014/main" id="{6D8631AD-BF27-2CC6-49C4-E903FFE594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5340350"/>
            <a:ext cx="1513288" cy="14839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1F0E9E-AFFC-3DF2-DA43-0B093F979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45" r="54296" b="-1"/>
          <a:stretch/>
        </p:blipFill>
        <p:spPr bwMode="auto">
          <a:xfrm>
            <a:off x="9665434" y="1"/>
            <a:ext cx="2526566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950BA-CC47-36C6-D01F-1115B393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365125"/>
            <a:ext cx="11506202" cy="873125"/>
          </a:xfrm>
        </p:spPr>
        <p:txBody>
          <a:bodyPr/>
          <a:lstStyle>
            <a:lvl1pPr>
              <a:defRPr b="1">
                <a:solidFill>
                  <a:srgbClr val="FC275B"/>
                </a:solidFill>
                <a:latin typeface="Comic Neue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C823D-6E80-CCED-6A01-7AFFB4581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438275"/>
            <a:ext cx="11506202" cy="4937939"/>
          </a:xfrm>
          <a:prstGeom prst="rect">
            <a:avLst/>
          </a:prstGeom>
        </p:spPr>
        <p:txBody>
          <a:bodyPr>
            <a:normAutofit/>
          </a:bodyPr>
          <a:lstStyle>
            <a:lvl1pPr marL="361950" indent="-361950">
              <a:buSzPct val="8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32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809625" indent="-352425">
              <a:buSzPct val="8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28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1257300" indent="-342900">
              <a:buSzPct val="8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24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704975" indent="-333375">
              <a:buSzPct val="8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20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2152650" indent="-361950">
              <a:buSzPct val="8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20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E1E79-033B-AB16-48B0-E9915B6CF7B1}"/>
              </a:ext>
            </a:extLst>
          </p:cNvPr>
          <p:cNvSpPr/>
          <p:nvPr userDrawn="1"/>
        </p:nvSpPr>
        <p:spPr>
          <a:xfrm>
            <a:off x="0" y="6682595"/>
            <a:ext cx="12192000" cy="175406"/>
          </a:xfrm>
          <a:prstGeom prst="rect">
            <a:avLst/>
          </a:prstGeom>
          <a:solidFill>
            <a:srgbClr val="CAE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ABC807-CF71-BA94-3C1E-F9D14BD55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4" t="-18344" r="8592" b="-1"/>
          <a:stretch/>
        </p:blipFill>
        <p:spPr bwMode="auto">
          <a:xfrm flipH="1">
            <a:off x="10639508" y="481786"/>
            <a:ext cx="1552492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27023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1F0E9E-AFFC-3DF2-DA43-0B093F979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45" r="54296" b="-1"/>
          <a:stretch/>
        </p:blipFill>
        <p:spPr bwMode="auto">
          <a:xfrm>
            <a:off x="9665434" y="1"/>
            <a:ext cx="2526566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950BA-CC47-36C6-D01F-1115B393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365125"/>
            <a:ext cx="11506202" cy="873125"/>
          </a:xfrm>
        </p:spPr>
        <p:txBody>
          <a:bodyPr/>
          <a:lstStyle>
            <a:lvl1pPr>
              <a:defRPr b="1">
                <a:solidFill>
                  <a:srgbClr val="FC275B"/>
                </a:solidFill>
                <a:latin typeface="Comic Neue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C823D-6E80-CCED-6A01-7AFFB4581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438275"/>
            <a:ext cx="11506202" cy="4937939"/>
          </a:xfrm>
          <a:prstGeom prst="rect">
            <a:avLst/>
          </a:prstGeom>
        </p:spPr>
        <p:txBody>
          <a:bodyPr>
            <a:normAutofit/>
          </a:bodyPr>
          <a:lstStyle>
            <a:lvl1pPr marL="361950" indent="-361950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32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809625" indent="-352425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1257300" indent="-342900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4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704975" indent="-333375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0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2152650" indent="-361950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0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ABC807-CF71-BA94-3C1E-F9D14BD55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4" t="-18344" r="8592" b="-1"/>
          <a:stretch/>
        </p:blipFill>
        <p:spPr bwMode="auto">
          <a:xfrm flipH="1">
            <a:off x="10639508" y="481786"/>
            <a:ext cx="1552492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drawing board with a pencil and a mouse&#10;&#10;Description automatically generated">
            <a:extLst>
              <a:ext uri="{FF2B5EF4-FFF2-40B4-BE49-F238E27FC236}">
                <a16:creationId xmlns:a16="http://schemas.microsoft.com/office/drawing/2014/main" id="{BEF3BA59-D311-84C5-8FAD-B860FF0B1C6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652" y="5530158"/>
            <a:ext cx="1067182" cy="11633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3CE1E79-033B-AB16-48B0-E9915B6CF7B1}"/>
              </a:ext>
            </a:extLst>
          </p:cNvPr>
          <p:cNvSpPr/>
          <p:nvPr userDrawn="1"/>
        </p:nvSpPr>
        <p:spPr>
          <a:xfrm>
            <a:off x="0" y="6682595"/>
            <a:ext cx="12192000" cy="175406"/>
          </a:xfrm>
          <a:prstGeom prst="rect">
            <a:avLst/>
          </a:prstGeom>
          <a:solidFill>
            <a:srgbClr val="CAE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47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8E83A3-2702-0411-A571-4AD6F985F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E3458-B2A1-BB3B-1BA0-0644D25E9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8B998-27DE-FBCA-0934-4B0ADC0DA3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042D72-726A-4945-B80E-CEF25C677364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C63AB-93A8-9242-46B6-6C8549D375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4C1AD-F06E-2A76-C4D9-1C309A7591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68C463-6C64-4457-9FF5-FDC1AF7138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783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0" r:id="rId4"/>
    <p:sldLayoutId id="2147483666" r:id="rId5"/>
    <p:sldLayoutId id="2147483661" r:id="rId6"/>
    <p:sldLayoutId id="2147483662" r:id="rId7"/>
    <p:sldLayoutId id="2147483663" r:id="rId8"/>
    <p:sldLayoutId id="2147483664" r:id="rId9"/>
    <p:sldLayoutId id="2147483667" r:id="rId10"/>
    <p:sldLayoutId id="21474836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C275B"/>
          </a:solidFill>
          <a:latin typeface="Comic Neue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62A4D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62A4D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62A4D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62A4D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62A4D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7.sv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12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11" Type="http://schemas.openxmlformats.org/officeDocument/2006/relationships/image" Target="../media/image15.sv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sv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32.png"/><Relationship Id="rId4" Type="http://schemas.openxmlformats.org/officeDocument/2006/relationships/hyperlink" Target="https://mixalismix-dr.github.io/Directors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32.png"/><Relationship Id="rId4" Type="http://schemas.openxmlformats.org/officeDocument/2006/relationships/hyperlink" Target="https://mixalismix-dr.github.io/Directors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hyperlink" Target="../../../Activity%204%20-%20Teaching%20%26%20Training%201st%20Cycle%20(lead%20UNIZG)/Workshop%202/www.kidsdirectors.eu" TargetMode="External"/><Relationship Id="rId5" Type="http://schemas.openxmlformats.org/officeDocument/2006/relationships/hyperlink" Target="https://erasmus-plus.ec.europa.eu/projects/search/details/2023-1-NL01-KA210-SCH-000157821" TargetMode="Externa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2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hyperlink" Target="../../../Activity%204%20-%20Teaching%20%26%20Training%201st%20Cycle%20(lead%20UNIZG)/Workshop%202/www.kidsdirectors.eu" TargetMode="External"/><Relationship Id="rId10" Type="http://schemas.openxmlformats.org/officeDocument/2006/relationships/hyperlink" Target="mailto:info@kidsdirectors.eu" TargetMode="External"/><Relationship Id="rId4" Type="http://schemas.openxmlformats.org/officeDocument/2006/relationships/hyperlink" Target="https://erasmus-plus.ec.europa.eu/projects/search/details/2023-1-NL01-KA210-SCH-000157821" TargetMode="External"/><Relationship Id="rId9" Type="http://schemas.openxmlformats.org/officeDocument/2006/relationships/hyperlink" Target="https://www.facebook.com/DIRECTORSproject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91883BD-056C-B42B-D0F3-00B6F7492D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3069">
            <a:off x="-159936" y="4108753"/>
            <a:ext cx="4204853" cy="321585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6D0D93B-85B3-15CA-10EE-9D0365BF8E31}"/>
              </a:ext>
            </a:extLst>
          </p:cNvPr>
          <p:cNvSpPr/>
          <p:nvPr/>
        </p:nvSpPr>
        <p:spPr>
          <a:xfrm>
            <a:off x="3590677" y="4682262"/>
            <a:ext cx="147719" cy="134661"/>
          </a:xfrm>
          <a:prstGeom prst="ellipse">
            <a:avLst/>
          </a:prstGeom>
          <a:solidFill>
            <a:srgbClr val="FC27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58F1066-E0B4-80E6-0984-85875DB76097}"/>
              </a:ext>
            </a:extLst>
          </p:cNvPr>
          <p:cNvSpPr/>
          <p:nvPr/>
        </p:nvSpPr>
        <p:spPr>
          <a:xfrm>
            <a:off x="3221655" y="4968935"/>
            <a:ext cx="117418" cy="107039"/>
          </a:xfrm>
          <a:prstGeom prst="ellipse">
            <a:avLst/>
          </a:prstGeom>
          <a:solidFill>
            <a:srgbClr val="14C3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7715F6F-747D-936E-837E-47BCA3082BEE}"/>
              </a:ext>
            </a:extLst>
          </p:cNvPr>
          <p:cNvSpPr/>
          <p:nvPr/>
        </p:nvSpPr>
        <p:spPr>
          <a:xfrm>
            <a:off x="2881553" y="4368789"/>
            <a:ext cx="145419" cy="132565"/>
          </a:xfrm>
          <a:prstGeom prst="ellipse">
            <a:avLst/>
          </a:prstGeom>
          <a:solidFill>
            <a:srgbClr val="FA92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4363F7F-D622-D36E-0E9E-CC158C283116}"/>
              </a:ext>
            </a:extLst>
          </p:cNvPr>
          <p:cNvSpPr/>
          <p:nvPr/>
        </p:nvSpPr>
        <p:spPr>
          <a:xfrm>
            <a:off x="820294" y="3651714"/>
            <a:ext cx="117418" cy="107039"/>
          </a:xfrm>
          <a:prstGeom prst="ellipse">
            <a:avLst/>
          </a:prstGeom>
          <a:solidFill>
            <a:srgbClr val="14C3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3FF53D0-4391-482A-567E-EBB5E17B4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552336">
            <a:off x="262468" y="3738768"/>
            <a:ext cx="209114" cy="24126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414301C-EA4D-3D49-46D4-BF6469E5D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552336">
            <a:off x="1653116" y="3584599"/>
            <a:ext cx="209114" cy="24126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1AB8801-878D-67DE-4956-C719F9F056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61542">
            <a:off x="1130943" y="3274201"/>
            <a:ext cx="305620" cy="28520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871A0500-CF43-5A3C-81E0-20E41B5893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41666">
            <a:off x="3321747" y="4172499"/>
            <a:ext cx="227547" cy="21752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E0DD5503-9366-92BC-7983-E321CFF83E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41666">
            <a:off x="2366119" y="3637895"/>
            <a:ext cx="227547" cy="21752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3B2D9B34-02FA-B332-9275-90EA8A378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552336">
            <a:off x="3477682" y="5232310"/>
            <a:ext cx="209114" cy="241267"/>
          </a:xfrm>
          <a:prstGeom prst="rect">
            <a:avLst/>
          </a:prstGeom>
        </p:spPr>
      </p:pic>
      <p:pic>
        <p:nvPicPr>
          <p:cNvPr id="23" name="Picture 22" descr="A colorful flag on a string&#10;&#10;Description automatically generated">
            <a:extLst>
              <a:ext uri="{FF2B5EF4-FFF2-40B4-BE49-F238E27FC236}">
                <a16:creationId xmlns:a16="http://schemas.microsoft.com/office/drawing/2014/main" id="{4971F591-E571-18C4-9F1B-129BB1975F9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996" y="-5885"/>
            <a:ext cx="5240004" cy="1875286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66CE5095-BE90-961D-E5D0-856744D7EF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60606" y="1695478"/>
            <a:ext cx="475194" cy="65544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E041470B-6499-1AC5-B6DA-C390D9EC16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86734" y="3001344"/>
            <a:ext cx="162090" cy="25814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1A53712-DD23-FECE-D2DE-ABEFEAF1074E}"/>
              </a:ext>
            </a:extLst>
          </p:cNvPr>
          <p:cNvGrpSpPr/>
          <p:nvPr/>
        </p:nvGrpSpPr>
        <p:grpSpPr>
          <a:xfrm>
            <a:off x="6105115" y="3314993"/>
            <a:ext cx="4617057" cy="1954587"/>
            <a:chOff x="6105115" y="3314993"/>
            <a:chExt cx="4617057" cy="195458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419D135-A7AC-7EBD-2E81-6F16D00986FA}"/>
                </a:ext>
              </a:extLst>
            </p:cNvPr>
            <p:cNvSpPr txBox="1"/>
            <p:nvPr/>
          </p:nvSpPr>
          <p:spPr>
            <a:xfrm>
              <a:off x="6105115" y="3314993"/>
              <a:ext cx="46170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7200" b="1">
                  <a:solidFill>
                    <a:srgbClr val="162A4D"/>
                  </a:solidFill>
                  <a:latin typeface="Comic Neue" panose="02000000000000000000" pitchFamily="2" charset="0"/>
                </a:rPr>
                <a:t>WELCOME</a:t>
              </a:r>
              <a:endParaRPr lang="en-GB" sz="7200" b="1">
                <a:solidFill>
                  <a:srgbClr val="162A4D"/>
                </a:solidFill>
                <a:latin typeface="Comic Neue" panose="02000000000000000000" pitchFamily="2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0A5E3CD-C4BB-B1C4-02C4-56494C31E4BB}"/>
                </a:ext>
              </a:extLst>
            </p:cNvPr>
            <p:cNvSpPr txBox="1"/>
            <p:nvPr/>
          </p:nvSpPr>
          <p:spPr>
            <a:xfrm>
              <a:off x="6105115" y="4407806"/>
              <a:ext cx="461705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5000" b="1">
                  <a:solidFill>
                    <a:srgbClr val="162A4D"/>
                  </a:solidFill>
                  <a:latin typeface="Comic Neue" panose="02000000000000000000" pitchFamily="2" charset="0"/>
                </a:rPr>
                <a:t>to DIRECTORS!</a:t>
              </a:r>
              <a:endParaRPr lang="en-GB" sz="5000" b="1">
                <a:solidFill>
                  <a:srgbClr val="162A4D"/>
                </a:solidFill>
                <a:latin typeface="Comic Neue" panose="02000000000000000000" pitchFamily="2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1F04E1E-495B-B380-5DE2-E1DEFA5C1095}"/>
              </a:ext>
            </a:extLst>
          </p:cNvPr>
          <p:cNvSpPr txBox="1"/>
          <p:nvPr/>
        </p:nvSpPr>
        <p:spPr>
          <a:xfrm>
            <a:off x="5195778" y="5449291"/>
            <a:ext cx="4617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err="1">
                <a:solidFill>
                  <a:srgbClr val="FC275B"/>
                </a:solidFill>
                <a:latin typeface="Comic Neue" panose="02000000000000000000" pitchFamily="2" charset="0"/>
              </a:rPr>
              <a:t>Welkom</a:t>
            </a:r>
            <a:r>
              <a:rPr lang="hr-HR" sz="4800">
                <a:solidFill>
                  <a:srgbClr val="FC275B"/>
                </a:solidFill>
                <a:latin typeface="Comic Neue" panose="02000000000000000000" pitchFamily="2" charset="0"/>
              </a:rPr>
              <a:t>!</a:t>
            </a:r>
            <a:endParaRPr lang="en-GB" sz="4800">
              <a:solidFill>
                <a:srgbClr val="FC275B"/>
              </a:solidFill>
              <a:latin typeface="Comic Neue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AF2B7D-E32F-3263-AB4D-F23ECED67F34}"/>
              </a:ext>
            </a:extLst>
          </p:cNvPr>
          <p:cNvSpPr txBox="1"/>
          <p:nvPr/>
        </p:nvSpPr>
        <p:spPr>
          <a:xfrm>
            <a:off x="7921713" y="5449291"/>
            <a:ext cx="4617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>
                <a:solidFill>
                  <a:srgbClr val="FC275B"/>
                </a:solidFill>
                <a:latin typeface="Comic Neue" panose="02000000000000000000" pitchFamily="2" charset="0"/>
              </a:rPr>
              <a:t>Dobro došli!</a:t>
            </a:r>
            <a:endParaRPr lang="en-GB" sz="4800">
              <a:solidFill>
                <a:srgbClr val="FC275B"/>
              </a:solidFill>
              <a:latin typeface="Comic Neue" panose="02000000000000000000" pitchFamily="2" charset="0"/>
            </a:endParaRP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8C9B4461-5F26-1E55-97A8-B17EAF0A558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185" y="357591"/>
            <a:ext cx="2249357" cy="4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7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250"/>
                            </p:stCondLst>
                            <p:childTnLst>
                              <p:par>
                                <p:cTn id="7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32" grpId="0"/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C47A826-FD02-4131-97A1-EBD8B13E3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>
                <a:latin typeface="Comic Neue"/>
                <a:ea typeface="Calibri"/>
                <a:cs typeface="Calibri"/>
              </a:rPr>
              <a:t>Waar</a:t>
            </a:r>
            <a:r>
              <a:rPr lang="en-GB">
                <a:latin typeface="Comic Neue"/>
                <a:ea typeface="Calibri"/>
                <a:cs typeface="Calibri"/>
              </a:rPr>
              <a:t> is </a:t>
            </a:r>
            <a:r>
              <a:rPr lang="en-GB" err="1">
                <a:latin typeface="Comic Neue"/>
                <a:ea typeface="Calibri"/>
                <a:cs typeface="Calibri"/>
              </a:rPr>
              <a:t>meester</a:t>
            </a:r>
            <a:r>
              <a:rPr lang="en-GB">
                <a:latin typeface="Comic Neue"/>
                <a:ea typeface="Calibri"/>
                <a:cs typeface="Calibri"/>
              </a:rPr>
              <a:t>/ </a:t>
            </a:r>
            <a:r>
              <a:rPr lang="en-GB" err="1">
                <a:latin typeface="Comic Neue"/>
                <a:ea typeface="Calibri"/>
                <a:cs typeface="Calibri"/>
              </a:rPr>
              <a:t>juffrouw</a:t>
            </a:r>
            <a:r>
              <a:rPr lang="en-GB">
                <a:latin typeface="Comic Neue"/>
                <a:ea typeface="Calibri"/>
                <a:cs typeface="Calibri"/>
              </a:rPr>
              <a:t> X?</a:t>
            </a:r>
            <a:endParaRPr lang="nl-NL">
              <a:latin typeface="Comic Neue"/>
              <a:ea typeface="Calibri"/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0DE509-8028-C3A2-D6A2-B32D49FE3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Voeg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foto</a:t>
            </a:r>
            <a:r>
              <a:rPr lang="en-US" dirty="0"/>
              <a:t> van de </a:t>
            </a:r>
            <a:r>
              <a:rPr lang="en-US" dirty="0" err="1"/>
              <a:t>vermiste</a:t>
            </a:r>
            <a:r>
              <a:rPr lang="en-US" dirty="0"/>
              <a:t> </a:t>
            </a:r>
            <a:r>
              <a:rPr lang="en-US" dirty="0" err="1"/>
              <a:t>persoon</a:t>
            </a:r>
            <a:r>
              <a:rPr lang="en-US" dirty="0"/>
              <a:t> toe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303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044F35B-BF33-F2F2-5FC7-3B84DB16E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498" y="960030"/>
            <a:ext cx="11339515" cy="493793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l-NL" dirty="0"/>
              <a:t>Beste studenten, vandaag kruipen jullie in de huid van een detective! 🕵️‍♀️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PERSOON X is op mysterieuze wijze verdwenen en we hebben jouw hulp nodig om hem te vinden.</a:t>
            </a:r>
          </a:p>
          <a:p>
            <a:endParaRPr lang="nl-NL" dirty="0"/>
          </a:p>
          <a:p>
            <a:r>
              <a:rPr lang="nl-NL" dirty="0"/>
              <a:t>We gebruiken de slimme kaart 🗺️ en volgen de aanwijzingen om zijn laatste locatie te ontdekken.</a:t>
            </a:r>
          </a:p>
          <a:p>
            <a:endParaRPr lang="nl-NL" dirty="0"/>
          </a:p>
          <a:p>
            <a:r>
              <a:rPr lang="nl-NL" dirty="0"/>
              <a:t>Toon je detectivevaardigheden 🔍, analyseer de gegevens van de kaart en help ons dit grote mysterie op te lossen! </a:t>
            </a:r>
          </a:p>
          <a:p>
            <a:endParaRPr lang="nl-NL" dirty="0"/>
          </a:p>
          <a:p>
            <a:r>
              <a:rPr lang="nl-NL" dirty="0"/>
              <a:t>De eerste aanwijzing ligt al op je te wachten... ben jij er klaar voor? </a:t>
            </a:r>
            <a:r>
              <a:rPr lang="en-GB" sz="3200" dirty="0"/>
              <a:t>💡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763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flags on a black background&#10;&#10;Description automatically generated">
            <a:extLst>
              <a:ext uri="{FF2B5EF4-FFF2-40B4-BE49-F238E27FC236}">
                <a16:creationId xmlns:a16="http://schemas.microsoft.com/office/drawing/2014/main" id="{740071BE-8245-8748-72D8-E6C5C214E4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0358" flipH="1">
            <a:off x="9346083" y="254645"/>
            <a:ext cx="3156862" cy="14534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170071-384C-986B-2F92-A7F46B760B94}"/>
              </a:ext>
            </a:extLst>
          </p:cNvPr>
          <p:cNvSpPr txBox="1"/>
          <p:nvPr/>
        </p:nvSpPr>
        <p:spPr>
          <a:xfrm>
            <a:off x="5105400" y="5719916"/>
            <a:ext cx="630739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Code of the app is here:</a:t>
            </a:r>
          </a:p>
          <a:p>
            <a:r>
              <a:rPr lang="en-US" dirty="0">
                <a:hlinkClick r:id="rId4"/>
              </a:rPr>
              <a:t>https://mixalismix-dr.github.io/Directors/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41B1DC-0C7E-A30F-41CE-068841DF8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585" y="214754"/>
            <a:ext cx="11088901" cy="5309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0C8468-D282-8BEA-9AA7-FD9047CC7B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3069">
            <a:off x="-159936" y="4108753"/>
            <a:ext cx="4204853" cy="321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8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ABFFF-810C-F686-0785-A8D0B5ECA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Missie</a:t>
            </a:r>
            <a:r>
              <a:rPr lang="en-GB"/>
              <a:t> </a:t>
            </a:r>
            <a:r>
              <a:rPr lang="en-GB" err="1"/>
              <a:t>fase</a:t>
            </a:r>
            <a:r>
              <a:rPr lang="en-GB"/>
              <a:t> 1: </a:t>
            </a:r>
            <a:r>
              <a:rPr lang="en-GB" err="1"/>
              <a:t>kraak</a:t>
            </a:r>
            <a:r>
              <a:rPr lang="en-GB"/>
              <a:t> de code!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7DBCE-8532-CF87-5A45-AD18C171A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8845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BB7A12-D385-32A0-6714-393E1A5AA6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212" t="15993" r="7046" b="6161"/>
          <a:stretch/>
        </p:blipFill>
        <p:spPr>
          <a:xfrm>
            <a:off x="1431636" y="649615"/>
            <a:ext cx="9328727" cy="555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358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41AE0-DEE6-D6A4-4C0A-940A667D3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antwoorden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A91A2-02BA-7BF9-ABA7-F98DE232D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0795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FA5A948F-FA30-2CE6-B9B6-18BC411A7225}"/>
              </a:ext>
            </a:extLst>
          </p:cNvPr>
          <p:cNvGrpSpPr/>
          <p:nvPr/>
        </p:nvGrpSpPr>
        <p:grpSpPr>
          <a:xfrm>
            <a:off x="4069149" y="1000470"/>
            <a:ext cx="9764518" cy="6152321"/>
            <a:chOff x="1484975" y="801687"/>
            <a:chExt cx="9764518" cy="6152321"/>
          </a:xfrm>
        </p:grpSpPr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id="{03E54772-919E-A5DD-E917-9401F81AD5D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70648376"/>
                </p:ext>
              </p:extLst>
            </p:nvPr>
          </p:nvGraphicFramePr>
          <p:xfrm>
            <a:off x="1484975" y="801687"/>
            <a:ext cx="9764518" cy="61523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2" imgW="5753895" imgH="3626059" progId="Word.Document.12">
                    <p:embed/>
                  </p:oleObj>
                </mc:Choice>
                <mc:Fallback>
                  <p:oleObj name="Document" r:id="rId2" imgW="5753895" imgH="3626059" progId="Word.Document.12">
                    <p:embed/>
                    <p:pic>
                      <p:nvPicPr>
                        <p:cNvPr id="3" name="Object 2">
                          <a:extLst>
                            <a:ext uri="{FF2B5EF4-FFF2-40B4-BE49-F238E27FC236}">
                              <a16:creationId xmlns:a16="http://schemas.microsoft.com/office/drawing/2014/main" id="{03E54772-919E-A5DD-E917-9401F81AD5D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484975" y="801687"/>
                          <a:ext cx="9764518" cy="615232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9C45F49-D583-9259-3664-3F1EF096DAFD}"/>
                </a:ext>
              </a:extLst>
            </p:cNvPr>
            <p:cNvCxnSpPr/>
            <p:nvPr/>
          </p:nvCxnSpPr>
          <p:spPr>
            <a:xfrm>
              <a:off x="3001617" y="993913"/>
              <a:ext cx="440303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C790DBD-CEF9-9D41-0427-233D2C3BA92D}"/>
                </a:ext>
              </a:extLst>
            </p:cNvPr>
            <p:cNvCxnSpPr/>
            <p:nvPr/>
          </p:nvCxnSpPr>
          <p:spPr>
            <a:xfrm>
              <a:off x="2454965" y="1590261"/>
              <a:ext cx="0" cy="44825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B6B65E-8B1F-4C46-7E87-7EF713BC38DD}"/>
                </a:ext>
              </a:extLst>
            </p:cNvPr>
            <p:cNvCxnSpPr>
              <a:cxnSpLocks/>
            </p:cNvCxnSpPr>
            <p:nvPr/>
          </p:nvCxnSpPr>
          <p:spPr>
            <a:xfrm>
              <a:off x="4244009" y="1659835"/>
              <a:ext cx="140141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B458248-A60D-66D4-96C9-0647EB2B1684}"/>
                </a:ext>
              </a:extLst>
            </p:cNvPr>
            <p:cNvCxnSpPr>
              <a:cxnSpLocks/>
            </p:cNvCxnSpPr>
            <p:nvPr/>
          </p:nvCxnSpPr>
          <p:spPr>
            <a:xfrm>
              <a:off x="5983357" y="1659835"/>
              <a:ext cx="149086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7368F30-38C2-11AE-9FC3-E7C7027BF0F4}"/>
                </a:ext>
              </a:extLst>
            </p:cNvPr>
            <p:cNvCxnSpPr/>
            <p:nvPr/>
          </p:nvCxnSpPr>
          <p:spPr>
            <a:xfrm flipH="1">
              <a:off x="3588026" y="5387009"/>
              <a:ext cx="321033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2D58466-90F9-6310-F997-160A98E07D51}"/>
                </a:ext>
              </a:extLst>
            </p:cNvPr>
            <p:cNvCxnSpPr/>
            <p:nvPr/>
          </p:nvCxnSpPr>
          <p:spPr>
            <a:xfrm>
              <a:off x="2454965" y="4740965"/>
              <a:ext cx="374705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7614A16-48B7-1D8D-DC32-18BAAC639C40}"/>
                </a:ext>
              </a:extLst>
            </p:cNvPr>
            <p:cNvCxnSpPr/>
            <p:nvPr/>
          </p:nvCxnSpPr>
          <p:spPr>
            <a:xfrm>
              <a:off x="4104861" y="4104861"/>
              <a:ext cx="154056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01405D5-CA2C-6E7F-A27C-FB40857DC539}"/>
                </a:ext>
              </a:extLst>
            </p:cNvPr>
            <p:cNvCxnSpPr/>
            <p:nvPr/>
          </p:nvCxnSpPr>
          <p:spPr>
            <a:xfrm>
              <a:off x="4244009" y="3528391"/>
              <a:ext cx="330973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7925E99-CAF1-2BA5-4C5A-115F9F7D63AB}"/>
                </a:ext>
              </a:extLst>
            </p:cNvPr>
            <p:cNvCxnSpPr/>
            <p:nvPr/>
          </p:nvCxnSpPr>
          <p:spPr>
            <a:xfrm flipH="1">
              <a:off x="2345635" y="2136913"/>
              <a:ext cx="2723322" cy="280283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D2AD82-8C5C-2B16-7E2F-9CE4B7F84659}"/>
                </a:ext>
              </a:extLst>
            </p:cNvPr>
            <p:cNvCxnSpPr/>
            <p:nvPr/>
          </p:nvCxnSpPr>
          <p:spPr>
            <a:xfrm>
              <a:off x="3071191" y="894522"/>
              <a:ext cx="0" cy="215679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1B759AB-2401-F2FA-6649-24E05A661A2E}"/>
                </a:ext>
              </a:extLst>
            </p:cNvPr>
            <p:cNvCxnSpPr/>
            <p:nvPr/>
          </p:nvCxnSpPr>
          <p:spPr>
            <a:xfrm>
              <a:off x="3588026" y="1590261"/>
              <a:ext cx="3816626" cy="387626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6161499-2213-6949-7F9F-2FEDDDDEB8DB}"/>
                </a:ext>
              </a:extLst>
            </p:cNvPr>
            <p:cNvCxnSpPr/>
            <p:nvPr/>
          </p:nvCxnSpPr>
          <p:spPr>
            <a:xfrm>
              <a:off x="3001617" y="5983357"/>
              <a:ext cx="440303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E7AABDB-A75A-012C-23EA-8F766FEB3E38}"/>
                </a:ext>
              </a:extLst>
            </p:cNvPr>
            <p:cNvCxnSpPr/>
            <p:nvPr/>
          </p:nvCxnSpPr>
          <p:spPr>
            <a:xfrm flipH="1">
              <a:off x="2454965" y="993913"/>
              <a:ext cx="4949687" cy="507889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itle 32">
            <a:extLst>
              <a:ext uri="{FF2B5EF4-FFF2-40B4-BE49-F238E27FC236}">
                <a16:creationId xmlns:a16="http://schemas.microsoft.com/office/drawing/2014/main" id="{76727C17-E072-6634-EFD4-88320949E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21" y="215971"/>
            <a:ext cx="11506202" cy="873125"/>
          </a:xfrm>
        </p:spPr>
        <p:txBody>
          <a:bodyPr/>
          <a:lstStyle/>
          <a:p>
            <a:r>
              <a:rPr lang="en-GB" err="1"/>
              <a:t>Eerste</a:t>
            </a:r>
            <a:r>
              <a:rPr lang="en-GB"/>
              <a:t> </a:t>
            </a:r>
            <a:r>
              <a:rPr lang="en-GB" err="1"/>
              <a:t>cijfer</a:t>
            </a:r>
            <a:endParaRPr lang="nl-NL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1B5CC0-FBAA-3BCC-CE4E-0ED4AEC779CD}"/>
              </a:ext>
            </a:extLst>
          </p:cNvPr>
          <p:cNvSpPr txBox="1"/>
          <p:nvPr/>
        </p:nvSpPr>
        <p:spPr>
          <a:xfrm>
            <a:off x="1084968" y="2514600"/>
            <a:ext cx="1979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HET GETAL IS EEN</a:t>
            </a:r>
            <a:endParaRPr lang="nl-NL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DBAF853-9582-C2AB-9262-3BF03D1A6053}"/>
              </a:ext>
            </a:extLst>
          </p:cNvPr>
          <p:cNvSpPr txBox="1"/>
          <p:nvPr/>
        </p:nvSpPr>
        <p:spPr>
          <a:xfrm>
            <a:off x="1671375" y="3616309"/>
            <a:ext cx="655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>
                <a:highlight>
                  <a:srgbClr val="FC275B"/>
                </a:highlight>
              </a:rPr>
              <a:t>1</a:t>
            </a:r>
            <a:endParaRPr lang="nl-NL" sz="8000">
              <a:highlight>
                <a:srgbClr val="FC275B"/>
              </a:highligh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88339CC-BAFA-BAF8-FABE-3B3C900A7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558" y="4144693"/>
            <a:ext cx="517663" cy="53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32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B5F3F7D-2A80-9B0A-A293-5ECD1C6C04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795595"/>
              </p:ext>
            </p:extLst>
          </p:nvPr>
        </p:nvGraphicFramePr>
        <p:xfrm>
          <a:off x="2630184" y="1941816"/>
          <a:ext cx="7767262" cy="3955553"/>
        </p:xfrm>
        <a:graphic>
          <a:graphicData uri="http://schemas.openxmlformats.org/drawingml/2006/table">
            <a:tbl>
              <a:tblPr firstRow="1" firstCol="1" bandRow="1"/>
              <a:tblGrid>
                <a:gridCol w="2041211">
                  <a:extLst>
                    <a:ext uri="{9D8B030D-6E8A-4147-A177-3AD203B41FA5}">
                      <a16:colId xmlns:a16="http://schemas.microsoft.com/office/drawing/2014/main" val="2324968415"/>
                    </a:ext>
                  </a:extLst>
                </a:gridCol>
                <a:gridCol w="2041211">
                  <a:extLst>
                    <a:ext uri="{9D8B030D-6E8A-4147-A177-3AD203B41FA5}">
                      <a16:colId xmlns:a16="http://schemas.microsoft.com/office/drawing/2014/main" val="3541424496"/>
                    </a:ext>
                  </a:extLst>
                </a:gridCol>
                <a:gridCol w="929133">
                  <a:extLst>
                    <a:ext uri="{9D8B030D-6E8A-4147-A177-3AD203B41FA5}">
                      <a16:colId xmlns:a16="http://schemas.microsoft.com/office/drawing/2014/main" val="1515161573"/>
                    </a:ext>
                  </a:extLst>
                </a:gridCol>
                <a:gridCol w="929133">
                  <a:extLst>
                    <a:ext uri="{9D8B030D-6E8A-4147-A177-3AD203B41FA5}">
                      <a16:colId xmlns:a16="http://schemas.microsoft.com/office/drawing/2014/main" val="3795531801"/>
                    </a:ext>
                  </a:extLst>
                </a:gridCol>
                <a:gridCol w="929133">
                  <a:extLst>
                    <a:ext uri="{9D8B030D-6E8A-4147-A177-3AD203B41FA5}">
                      <a16:colId xmlns:a16="http://schemas.microsoft.com/office/drawing/2014/main" val="3457123611"/>
                    </a:ext>
                  </a:extLst>
                </a:gridCol>
                <a:gridCol w="897441">
                  <a:extLst>
                    <a:ext uri="{9D8B030D-6E8A-4147-A177-3AD203B41FA5}">
                      <a16:colId xmlns:a16="http://schemas.microsoft.com/office/drawing/2014/main" val="3043054210"/>
                    </a:ext>
                  </a:extLst>
                </a:gridCol>
              </a:tblGrid>
              <a:tr h="394255">
                <a:tc rowSpan="2"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Wanneer</a:t>
                      </a:r>
                      <a:r>
                        <a:rPr lang="en-GB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was de docent in de </a:t>
                      </a:r>
                      <a:r>
                        <a:rPr lang="en-GB" sz="2400" kern="10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winkel</a:t>
                      </a:r>
                      <a:r>
                        <a:rPr lang="en-GB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nl-NL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Tijd</a:t>
                      </a:r>
                      <a:endParaRPr lang="nl-NL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558140"/>
                  </a:ext>
                </a:extLst>
              </a:tr>
              <a:tr h="1984278">
                <a:tc gridSpan="2"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9:00 </a:t>
                      </a:r>
                      <a:r>
                        <a:rPr lang="en-GB" sz="2400" kern="10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uur</a:t>
                      </a:r>
                      <a:r>
                        <a:rPr lang="en-GB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71755" marR="717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‘s </a:t>
                      </a:r>
                      <a:r>
                        <a:rPr lang="en-GB" sz="2400" kern="10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ochtend</a:t>
                      </a:r>
                      <a:endParaRPr lang="nl-NL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vert27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1:00 </a:t>
                      </a:r>
                      <a:r>
                        <a:rPr lang="en-GB" sz="2400" kern="10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uur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71755" marR="717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‘s </a:t>
                      </a:r>
                      <a:r>
                        <a:rPr lang="en-GB" sz="2400" kern="10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middag</a:t>
                      </a:r>
                      <a:endParaRPr lang="nl-NL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5 </a:t>
                      </a:r>
                      <a:r>
                        <a:rPr lang="en-GB" sz="2400" kern="10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uur</a:t>
                      </a:r>
                      <a:r>
                        <a:rPr lang="en-GB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71755" marR="717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‘s </a:t>
                      </a:r>
                      <a:r>
                        <a:rPr lang="en-GB" sz="2400" kern="10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middag</a:t>
                      </a:r>
                      <a:endParaRPr lang="nl-NL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9 </a:t>
                      </a:r>
                      <a:r>
                        <a:rPr lang="en-GB" sz="2400" kern="10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uur</a:t>
                      </a:r>
                      <a:r>
                        <a:rPr lang="en-GB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71755" marR="717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‘s </a:t>
                      </a:r>
                      <a:r>
                        <a:rPr lang="en-GB" sz="2400" kern="10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avonds</a:t>
                      </a:r>
                      <a:endParaRPr lang="nl-NL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0607078"/>
                  </a:ext>
                </a:extLst>
              </a:tr>
              <a:tr h="394255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Waar</a:t>
                      </a:r>
                      <a:endParaRPr lang="nl-NL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School</a:t>
                      </a:r>
                      <a:endParaRPr lang="nl-NL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nl-NL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nl-NL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nl-NL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nl-NL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7371210"/>
                  </a:ext>
                </a:extLst>
              </a:tr>
              <a:tr h="394255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Winkel</a:t>
                      </a:r>
                      <a:endParaRPr lang="nl-NL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nl-NL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nl-NL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nl-NL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nl-NL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7764848"/>
                  </a:ext>
                </a:extLst>
              </a:tr>
              <a:tr h="394255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Park</a:t>
                      </a:r>
                      <a:endParaRPr lang="nl-NL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nl-NL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nl-NL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nl-NL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nl-NL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5833782"/>
                  </a:ext>
                </a:extLst>
              </a:tr>
              <a:tr h="394255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Speeltuin</a:t>
                      </a:r>
                      <a:endParaRPr lang="nl-NL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nl-NL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nl-NL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nl-NL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nl-NL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6186931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995C623F-CD19-5C97-040E-4EEDD4FF5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Tweede </a:t>
            </a:r>
            <a:r>
              <a:rPr lang="en-GB" err="1"/>
              <a:t>cijfer</a:t>
            </a:r>
            <a:endParaRPr lang="nl-NL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B4742A-755F-7A86-D80C-950B19E2A421}"/>
              </a:ext>
            </a:extLst>
          </p:cNvPr>
          <p:cNvSpPr txBox="1"/>
          <p:nvPr/>
        </p:nvSpPr>
        <p:spPr>
          <a:xfrm>
            <a:off x="965696" y="3429000"/>
            <a:ext cx="655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>
                <a:highlight>
                  <a:srgbClr val="FC275B"/>
                </a:highlight>
              </a:rPr>
              <a:t>5</a:t>
            </a:r>
            <a:endParaRPr lang="nl-NL" sz="8000">
              <a:highlight>
                <a:srgbClr val="FC275B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4612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64476-959E-6856-F165-CD574BCE3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Het </a:t>
            </a:r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cijfer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F0C45-C110-ADD3-5006-C7B3C56FE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nl-NL"/>
              <a:t>Markeer de juiste antwoorden. Voeg de cijfers voor de juiste antwoorden toe en je krijgt het derde cijfer van de code!</a:t>
            </a:r>
          </a:p>
          <a:p>
            <a:endParaRPr lang="nl-NL"/>
          </a:p>
          <a:p>
            <a:r>
              <a:rPr lang="nl-NL" b="1"/>
              <a:t>Wat betekent de afkorting GIS?</a:t>
            </a:r>
          </a:p>
          <a:p>
            <a:pPr marL="0" indent="0">
              <a:buNone/>
            </a:pPr>
            <a:r>
              <a:rPr lang="nl-NL"/>
              <a:t>1) Globaal zoeksysteem - perfect voor het vinden van verloren sokken over de hele wereld  </a:t>
            </a:r>
          </a:p>
          <a:p>
            <a:pPr marL="0" indent="0">
              <a:buNone/>
            </a:pPr>
            <a:r>
              <a:rPr lang="nl-NL"/>
              <a:t>2) Grafisch interactief systeem - computertekensysteem </a:t>
            </a:r>
          </a:p>
          <a:p>
            <a:pPr marL="0" indent="0">
              <a:buNone/>
            </a:pPr>
            <a:r>
              <a:rPr lang="nl-NL">
                <a:solidFill>
                  <a:srgbClr val="FF0000"/>
                </a:solidFill>
              </a:rPr>
              <a:t>3) Geografisch Informatiesysteem – een systeem dat kaarten helpt slimmer te zijn dan wij</a:t>
            </a:r>
          </a:p>
          <a:p>
            <a:endParaRPr lang="nl-NL"/>
          </a:p>
          <a:p>
            <a:r>
              <a:rPr lang="nl-NL" b="1"/>
              <a:t>Wat doet een GIS? </a:t>
            </a:r>
          </a:p>
          <a:p>
            <a:pPr marL="0" indent="0">
              <a:buNone/>
            </a:pPr>
            <a:r>
              <a:rPr lang="nl-NL"/>
              <a:t>1) Het helpt ons gewone foto's te begrijpen </a:t>
            </a:r>
          </a:p>
          <a:p>
            <a:pPr marL="0" indent="0">
              <a:buNone/>
            </a:pPr>
            <a:r>
              <a:rPr lang="nl-NL"/>
              <a:t>2) Het wordt gebruikt om tekeningen te maken </a:t>
            </a:r>
          </a:p>
          <a:p>
            <a:pPr marL="0" indent="0">
              <a:buNone/>
            </a:pPr>
            <a:r>
              <a:rPr lang="nl-NL">
                <a:solidFill>
                  <a:srgbClr val="FF0000"/>
                </a:solidFill>
              </a:rPr>
              <a:t>3) Het helpt ons gegevens te begrijpen die verband houden met plaatsen</a:t>
            </a:r>
          </a:p>
          <a:p>
            <a:endParaRPr lang="nl-NL"/>
          </a:p>
          <a:p>
            <a:r>
              <a:rPr lang="nl-NL" b="1"/>
              <a:t>Wat betekent overlappende kaartlagen? </a:t>
            </a:r>
          </a:p>
          <a:p>
            <a:pPr marL="0" indent="0">
              <a:buNone/>
            </a:pPr>
            <a:r>
              <a:rPr lang="nl-NL"/>
              <a:t>1) Een kaart met kledinglagen, klaar voor alle weersomstandigheden </a:t>
            </a:r>
          </a:p>
          <a:p>
            <a:pPr marL="0" indent="0">
              <a:buNone/>
            </a:pPr>
            <a:r>
              <a:rPr lang="nl-NL"/>
              <a:t>2) Dat de kaart geheime niveaus voor superspelers verbergt </a:t>
            </a:r>
          </a:p>
          <a:p>
            <a:pPr marL="0" indent="0">
              <a:buNone/>
            </a:pPr>
            <a:r>
              <a:rPr lang="nl-NL">
                <a:solidFill>
                  <a:srgbClr val="FF0000"/>
                </a:solidFill>
              </a:rPr>
              <a:t>3) Het combineren van verschillende soorten gegevens op één kaart, zoals wegen en huizen</a:t>
            </a:r>
          </a:p>
          <a:p>
            <a:endParaRPr lang="nl-NL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9E038A-5CBD-C8F8-8DB8-7DF3A4D6690A}"/>
              </a:ext>
            </a:extLst>
          </p:cNvPr>
          <p:cNvSpPr txBox="1"/>
          <p:nvPr/>
        </p:nvSpPr>
        <p:spPr>
          <a:xfrm>
            <a:off x="7742584" y="3429000"/>
            <a:ext cx="47608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>
                <a:highlight>
                  <a:srgbClr val="FC275B"/>
                </a:highlight>
              </a:rPr>
              <a:t>3+3+3 = 9</a:t>
            </a:r>
            <a:endParaRPr lang="nl-NL" sz="8000">
              <a:highlight>
                <a:srgbClr val="FC275B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7307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708CA-F4C0-3A16-2895-C6608680B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Het </a:t>
            </a:r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cijfer</a:t>
            </a:r>
            <a:endParaRPr lang="nl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C959D6-7B28-A8EB-6985-67E291B7EA8C}"/>
              </a:ext>
            </a:extLst>
          </p:cNvPr>
          <p:cNvSpPr txBox="1"/>
          <p:nvPr/>
        </p:nvSpPr>
        <p:spPr>
          <a:xfrm>
            <a:off x="11065565" y="4627062"/>
            <a:ext cx="655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highlight>
                  <a:srgbClr val="FC275B"/>
                </a:highlight>
              </a:rPr>
              <a:t>4</a:t>
            </a:r>
            <a:endParaRPr lang="nl-NL" sz="8000" dirty="0">
              <a:highlight>
                <a:srgbClr val="FC275B"/>
              </a:highlight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BE44D41-BB95-48B7-2518-B002B4F2A970}"/>
              </a:ext>
            </a:extLst>
          </p:cNvPr>
          <p:cNvSpPr/>
          <p:nvPr/>
        </p:nvSpPr>
        <p:spPr>
          <a:xfrm rot="11579977">
            <a:off x="6143705" y="5082961"/>
            <a:ext cx="1994661" cy="6514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F8082A-812B-7269-7A32-9C9962C29F7C}"/>
              </a:ext>
            </a:extLst>
          </p:cNvPr>
          <p:cNvGrpSpPr/>
          <p:nvPr/>
        </p:nvGrpSpPr>
        <p:grpSpPr>
          <a:xfrm>
            <a:off x="2110218" y="1443037"/>
            <a:ext cx="4982672" cy="4836076"/>
            <a:chOff x="0" y="-79161"/>
            <a:chExt cx="3559299" cy="3670092"/>
          </a:xfrm>
        </p:grpSpPr>
        <p:pic>
          <p:nvPicPr>
            <p:cNvPr id="13" name="Picture 12" descr="A yellow and orange star with a black background&#10;&#10;Description automatically generated">
              <a:extLst>
                <a:ext uri="{FF2B5EF4-FFF2-40B4-BE49-F238E27FC236}">
                  <a16:creationId xmlns:a16="http://schemas.microsoft.com/office/drawing/2014/main" id="{2D09DB41-6C63-55A0-C759-EBFA569048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387" y="356030"/>
              <a:ext cx="2760728" cy="2889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">
              <a:extLst>
                <a:ext uri="{FF2B5EF4-FFF2-40B4-BE49-F238E27FC236}">
                  <a16:creationId xmlns:a16="http://schemas.microsoft.com/office/drawing/2014/main" id="{17B5383C-465B-B2D5-EBB6-123D0FB006C1}"/>
                </a:ext>
              </a:extLst>
            </p:cNvPr>
            <p:cNvSpPr txBox="1"/>
            <p:nvPr/>
          </p:nvSpPr>
          <p:spPr>
            <a:xfrm>
              <a:off x="1380662" y="-79161"/>
              <a:ext cx="541317" cy="64643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2400" b="1" kern="1200">
                  <a:solidFill>
                    <a:srgbClr val="000000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1</a:t>
              </a:r>
              <a:endParaRPr lang="nl-NL" sz="110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3">
              <a:extLst>
                <a:ext uri="{FF2B5EF4-FFF2-40B4-BE49-F238E27FC236}">
                  <a16:creationId xmlns:a16="http://schemas.microsoft.com/office/drawing/2014/main" id="{78B805AB-63B9-FF22-CFE4-644B0DB3B8BC}"/>
                </a:ext>
              </a:extLst>
            </p:cNvPr>
            <p:cNvSpPr txBox="1"/>
            <p:nvPr/>
          </p:nvSpPr>
          <p:spPr>
            <a:xfrm>
              <a:off x="431009" y="2482862"/>
              <a:ext cx="775335" cy="64643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2400" b="1" kern="1200">
                  <a:solidFill>
                    <a:srgbClr val="000000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6</a:t>
              </a:r>
              <a:endParaRPr lang="nl-NL" sz="110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74E798C8-8CC5-8C5F-0E31-23BE42DD6C58}"/>
                </a:ext>
              </a:extLst>
            </p:cNvPr>
            <p:cNvSpPr txBox="1"/>
            <p:nvPr/>
          </p:nvSpPr>
          <p:spPr>
            <a:xfrm>
              <a:off x="0" y="1494289"/>
              <a:ext cx="775335" cy="64643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2400" b="1" kern="1200">
                  <a:solidFill>
                    <a:srgbClr val="000000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8</a:t>
              </a:r>
              <a:endParaRPr lang="nl-NL" sz="110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153A2EB8-D359-E07F-2B9F-A4BCCEB2F8B6}"/>
                </a:ext>
              </a:extLst>
            </p:cNvPr>
            <p:cNvSpPr txBox="1"/>
            <p:nvPr/>
          </p:nvSpPr>
          <p:spPr>
            <a:xfrm>
              <a:off x="315962" y="482919"/>
              <a:ext cx="775335" cy="64643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2400" b="1" kern="1200">
                  <a:solidFill>
                    <a:srgbClr val="000000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9</a:t>
              </a:r>
              <a:endParaRPr lang="nl-NL" sz="110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8E61DADE-59EC-1387-0F3A-1114EE7BFD9C}"/>
                </a:ext>
              </a:extLst>
            </p:cNvPr>
            <p:cNvSpPr txBox="1"/>
            <p:nvPr/>
          </p:nvSpPr>
          <p:spPr>
            <a:xfrm>
              <a:off x="1394709" y="2944501"/>
              <a:ext cx="775335" cy="64643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2400" b="1" kern="1200">
                  <a:solidFill>
                    <a:srgbClr val="000000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5</a:t>
              </a:r>
              <a:endParaRPr lang="nl-NL" sz="110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36BD515B-6C4F-A76B-AF04-1A3C5ACA7964}"/>
                </a:ext>
              </a:extLst>
            </p:cNvPr>
            <p:cNvSpPr txBox="1"/>
            <p:nvPr/>
          </p:nvSpPr>
          <p:spPr>
            <a:xfrm>
              <a:off x="2352122" y="519234"/>
              <a:ext cx="775335" cy="64643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2400" b="1" kern="1200">
                  <a:solidFill>
                    <a:srgbClr val="000000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2</a:t>
              </a:r>
              <a:endParaRPr lang="nl-NL" sz="110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A9660726-8EC1-00AF-8ECD-C0051A5804A3}"/>
                </a:ext>
              </a:extLst>
            </p:cNvPr>
            <p:cNvSpPr txBox="1"/>
            <p:nvPr/>
          </p:nvSpPr>
          <p:spPr>
            <a:xfrm>
              <a:off x="2393469" y="2483000"/>
              <a:ext cx="775335" cy="64643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2400" b="1" kern="1200">
                  <a:solidFill>
                    <a:srgbClr val="000000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4</a:t>
              </a:r>
              <a:endParaRPr lang="nl-NL" sz="110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0C80626C-04E0-280A-81A8-C35EBC905D56}"/>
                </a:ext>
              </a:extLst>
            </p:cNvPr>
            <p:cNvSpPr txBox="1"/>
            <p:nvPr/>
          </p:nvSpPr>
          <p:spPr>
            <a:xfrm>
              <a:off x="2783964" y="1467124"/>
              <a:ext cx="775335" cy="64643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2400" b="1" kern="1200">
                  <a:solidFill>
                    <a:srgbClr val="000000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3</a:t>
              </a:r>
              <a:endParaRPr lang="nl-NL" sz="110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916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D81334-4C41-F2EB-1D4B-9517747DE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391650" cy="2387600"/>
          </a:xfrm>
        </p:spPr>
        <p:txBody>
          <a:bodyPr/>
          <a:lstStyle/>
          <a:p>
            <a:r>
              <a:rPr lang="en-GB"/>
              <a:t>De </a:t>
            </a:r>
            <a:r>
              <a:rPr lang="en-GB" err="1"/>
              <a:t>wereld</a:t>
            </a:r>
            <a:r>
              <a:rPr lang="en-GB"/>
              <a:t> van </a:t>
            </a:r>
            <a:r>
              <a:rPr lang="en-GB" err="1"/>
              <a:t>geografische</a:t>
            </a:r>
            <a:r>
              <a:rPr lang="en-GB"/>
              <a:t> </a:t>
            </a:r>
            <a:r>
              <a:rPr lang="en-GB" err="1"/>
              <a:t>informatie</a:t>
            </a:r>
            <a:r>
              <a:rPr lang="en-GB"/>
              <a:t> (en </a:t>
            </a:r>
            <a:r>
              <a:rPr lang="en-GB" err="1"/>
              <a:t>landkaarten</a:t>
            </a:r>
            <a:r>
              <a:rPr lang="en-GB"/>
              <a:t>) </a:t>
            </a:r>
            <a:br>
              <a:rPr lang="hr-HR"/>
            </a:br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B5BABE8-6600-93FD-390B-192207FEFF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871710" cy="1655762"/>
          </a:xfrm>
        </p:spPr>
        <p:txBody>
          <a:bodyPr/>
          <a:lstStyle/>
          <a:p>
            <a:r>
              <a:rPr lang="en-GB" dirty="0"/>
              <a:t>De </a:t>
            </a:r>
            <a:r>
              <a:rPr lang="en-GB" dirty="0" err="1"/>
              <a:t>magie</a:t>
            </a:r>
            <a:r>
              <a:rPr lang="en-GB" dirty="0"/>
              <a:t> van </a:t>
            </a:r>
            <a:r>
              <a:rPr lang="en-GB" dirty="0" err="1"/>
              <a:t>kaarten</a:t>
            </a:r>
            <a:r>
              <a:rPr lang="hr-HR" dirty="0"/>
              <a:t>:</a:t>
            </a:r>
            <a:r>
              <a:rPr lang="en-GB" dirty="0"/>
              <a:t> van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simpele</a:t>
            </a:r>
            <a:r>
              <a:rPr lang="en-GB" dirty="0"/>
              <a:t> </a:t>
            </a:r>
            <a:r>
              <a:rPr lang="en-GB" dirty="0" err="1"/>
              <a:t>luchtfoto</a:t>
            </a:r>
            <a:r>
              <a:rPr lang="en-GB" dirty="0"/>
              <a:t> </a:t>
            </a:r>
            <a:r>
              <a:rPr lang="en-GB" dirty="0" err="1"/>
              <a:t>naar</a:t>
            </a:r>
            <a:r>
              <a:rPr lang="en-GB" dirty="0"/>
              <a:t> </a:t>
            </a:r>
            <a:r>
              <a:rPr lang="en-GB" dirty="0" err="1"/>
              <a:t>slimme</a:t>
            </a:r>
            <a:r>
              <a:rPr lang="en-GB" dirty="0"/>
              <a:t> </a:t>
            </a:r>
            <a:r>
              <a:rPr lang="en-GB" dirty="0" err="1"/>
              <a:t>kaarten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8339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42A41-1DE4-8F42-9684-4724B4B69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flags on a black background&#10;&#10;Description automatically generated">
            <a:extLst>
              <a:ext uri="{FF2B5EF4-FFF2-40B4-BE49-F238E27FC236}">
                <a16:creationId xmlns:a16="http://schemas.microsoft.com/office/drawing/2014/main" id="{687E09B1-7FFF-B6FA-D8F0-D4E75DF7AE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0358" flipH="1">
            <a:off x="9346083" y="254645"/>
            <a:ext cx="3156862" cy="14534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2AB080-4ABB-2081-C178-6A8D4E96F32F}"/>
              </a:ext>
            </a:extLst>
          </p:cNvPr>
          <p:cNvSpPr txBox="1"/>
          <p:nvPr/>
        </p:nvSpPr>
        <p:spPr>
          <a:xfrm>
            <a:off x="5105400" y="5719916"/>
            <a:ext cx="630739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Code of the app is here:</a:t>
            </a:r>
          </a:p>
          <a:p>
            <a:r>
              <a:rPr lang="en-US" dirty="0">
                <a:hlinkClick r:id="rId4"/>
              </a:rPr>
              <a:t>https://mixalismix-dr.github.io/Directors/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8BB0AB-B941-C597-3E64-C90F04892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585" y="214754"/>
            <a:ext cx="11088901" cy="5309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DF8B15-7ADD-0362-8EA1-B19AA775811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3069">
            <a:off x="-159936" y="4108753"/>
            <a:ext cx="4204853" cy="321585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7711CF7-75C9-0CCA-19CA-AFD9CD7214E4}"/>
              </a:ext>
            </a:extLst>
          </p:cNvPr>
          <p:cNvSpPr/>
          <p:nvPr/>
        </p:nvSpPr>
        <p:spPr>
          <a:xfrm>
            <a:off x="5140960" y="2748198"/>
            <a:ext cx="335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rgbClr val="FF0000"/>
                </a:solidFill>
              </a:rPr>
              <a:t>1</a:t>
            </a:r>
            <a:endParaRPr lang="nl-NL" sz="2000" b="1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8FC14AE-9CE0-78F2-5813-25122E154C27}"/>
              </a:ext>
            </a:extLst>
          </p:cNvPr>
          <p:cNvSpPr/>
          <p:nvPr/>
        </p:nvSpPr>
        <p:spPr>
          <a:xfrm>
            <a:off x="6863084" y="2748198"/>
            <a:ext cx="335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4</a:t>
            </a:r>
            <a:endParaRPr lang="nl-NL" sz="2000" b="1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7265F5-3FAA-5467-67F5-5D7DE6C8E563}"/>
              </a:ext>
            </a:extLst>
          </p:cNvPr>
          <p:cNvSpPr/>
          <p:nvPr/>
        </p:nvSpPr>
        <p:spPr>
          <a:xfrm>
            <a:off x="6278882" y="2748198"/>
            <a:ext cx="335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rgbClr val="FF0000"/>
                </a:solidFill>
              </a:rPr>
              <a:t>9</a:t>
            </a:r>
            <a:endParaRPr lang="nl-NL" sz="2000" b="1">
              <a:solidFill>
                <a:srgbClr val="FF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37DD8E7-9D32-0C9E-C7CB-8795C405D5AE}"/>
              </a:ext>
            </a:extLst>
          </p:cNvPr>
          <p:cNvSpPr/>
          <p:nvPr/>
        </p:nvSpPr>
        <p:spPr>
          <a:xfrm>
            <a:off x="5689600" y="2748198"/>
            <a:ext cx="335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rgbClr val="FF0000"/>
                </a:solidFill>
              </a:rPr>
              <a:t>5</a:t>
            </a:r>
            <a:endParaRPr lang="nl-NL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0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C002E-DBF2-2B2B-758D-21065C617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CEA2AC3-55A4-BF90-974B-157117992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>
                <a:latin typeface="Comic Neue"/>
                <a:ea typeface="Calibri"/>
                <a:cs typeface="Calibri"/>
              </a:rPr>
              <a:t>Waar</a:t>
            </a:r>
            <a:r>
              <a:rPr lang="en-GB">
                <a:latin typeface="Comic Neue"/>
                <a:ea typeface="Calibri"/>
                <a:cs typeface="Calibri"/>
              </a:rPr>
              <a:t> is </a:t>
            </a:r>
            <a:r>
              <a:rPr lang="en-GB" err="1">
                <a:latin typeface="Comic Neue"/>
                <a:ea typeface="Calibri"/>
                <a:cs typeface="Calibri"/>
              </a:rPr>
              <a:t>meester</a:t>
            </a:r>
            <a:r>
              <a:rPr lang="en-GB">
                <a:latin typeface="Comic Neue"/>
                <a:ea typeface="Calibri"/>
                <a:cs typeface="Calibri"/>
              </a:rPr>
              <a:t>/ </a:t>
            </a:r>
            <a:r>
              <a:rPr lang="en-GB" err="1">
                <a:latin typeface="Comic Neue"/>
                <a:ea typeface="Calibri"/>
                <a:cs typeface="Calibri"/>
              </a:rPr>
              <a:t>juffrouw</a:t>
            </a:r>
            <a:r>
              <a:rPr lang="en-GB">
                <a:latin typeface="Comic Neue"/>
                <a:ea typeface="Calibri"/>
                <a:cs typeface="Calibri"/>
              </a:rPr>
              <a:t> X ?</a:t>
            </a:r>
            <a:endParaRPr lang="nl-NL">
              <a:latin typeface="Comic Neue"/>
              <a:ea typeface="Calibri"/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FDD692-8BD4-2889-9236-08E416EF6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latin typeface="Roboto"/>
                <a:ea typeface="Roboto"/>
                <a:cs typeface="Roboto"/>
              </a:rPr>
              <a:t>Voeg</a:t>
            </a:r>
            <a:r>
              <a:rPr lang="en-US"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latin typeface="Roboto"/>
                <a:ea typeface="Roboto"/>
                <a:cs typeface="Roboto"/>
              </a:rPr>
              <a:t>een</a:t>
            </a:r>
            <a:r>
              <a:rPr lang="en-US"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latin typeface="Roboto"/>
                <a:ea typeface="Roboto"/>
                <a:cs typeface="Roboto"/>
              </a:rPr>
              <a:t>foto</a:t>
            </a:r>
            <a:r>
              <a:rPr lang="en-US">
                <a:latin typeface="Roboto"/>
                <a:ea typeface="Roboto"/>
                <a:cs typeface="Roboto"/>
              </a:rPr>
              <a:t> van de </a:t>
            </a:r>
            <a:r>
              <a:rPr lang="en-US" err="1">
                <a:latin typeface="Roboto"/>
                <a:ea typeface="Roboto"/>
                <a:cs typeface="Roboto"/>
              </a:rPr>
              <a:t>vermiste</a:t>
            </a:r>
            <a:r>
              <a:rPr lang="en-US"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latin typeface="Roboto"/>
                <a:ea typeface="Roboto"/>
                <a:cs typeface="Roboto"/>
              </a:rPr>
              <a:t>persoon</a:t>
            </a:r>
            <a:r>
              <a:rPr lang="en-US">
                <a:latin typeface="Roboto"/>
                <a:ea typeface="Roboto"/>
                <a:cs typeface="Roboto"/>
              </a:rPr>
              <a:t> toe</a:t>
            </a:r>
            <a:endParaRPr lang="nl-NL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30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CFF3-CC19-2897-670B-B865B5877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omic Neue"/>
                <a:ea typeface="Calibri"/>
                <a:cs typeface="Calibri"/>
              </a:rPr>
              <a:t>Selecteer het vierkant waar de school staat</a:t>
            </a:r>
            <a:endParaRPr lang="nl-NL"/>
          </a:p>
        </p:txBody>
      </p:sp>
      <p:pic>
        <p:nvPicPr>
          <p:cNvPr id="3" name="Picture 2" descr="A screenshot of a map&#10;&#10;AI-generated content may be incorrect.">
            <a:extLst>
              <a:ext uri="{FF2B5EF4-FFF2-40B4-BE49-F238E27FC236}">
                <a16:creationId xmlns:a16="http://schemas.microsoft.com/office/drawing/2014/main" id="{4586E9FA-546E-0A20-7545-87DFDB56E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90" y="1486271"/>
            <a:ext cx="11576137" cy="448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89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36775-7F32-CD61-91FA-91376A966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Missie 2: </a:t>
            </a:r>
            <a:r>
              <a:rPr lang="en-US" dirty="0" err="1"/>
              <a:t>beantwoord</a:t>
            </a:r>
            <a:r>
              <a:rPr lang="en-US" dirty="0"/>
              <a:t> de </a:t>
            </a:r>
            <a:r>
              <a:rPr lang="en-US" dirty="0" err="1"/>
              <a:t>vragen</a:t>
            </a:r>
            <a:r>
              <a:rPr lang="en-US" dirty="0"/>
              <a:t> op de DIRECTORs site om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stapje</a:t>
            </a:r>
            <a:r>
              <a:rPr lang="en-US" dirty="0"/>
              <a:t> </a:t>
            </a:r>
            <a:r>
              <a:rPr lang="en-US" dirty="0" err="1"/>
              <a:t>dichterbij</a:t>
            </a:r>
            <a:r>
              <a:rPr lang="en-US" dirty="0"/>
              <a:t> te </a:t>
            </a:r>
            <a:r>
              <a:rPr lang="en-US" dirty="0" err="1"/>
              <a:t>komen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0B5D1-6AC0-B656-7048-688574B81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latin typeface="Roboto"/>
                <a:ea typeface="Roboto"/>
                <a:cs typeface="Calibri"/>
              </a:rPr>
              <a:t>De stappen worden door de GIS applicatie gegeven via hints.</a:t>
            </a:r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F0DC12-3976-AE76-EE3E-79E73797A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369" y="2041524"/>
            <a:ext cx="8308570" cy="4223351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D3302DB7-90DA-4E85-CF26-00F8B6250FC1}"/>
              </a:ext>
            </a:extLst>
          </p:cNvPr>
          <p:cNvSpPr/>
          <p:nvPr/>
        </p:nvSpPr>
        <p:spPr>
          <a:xfrm rot="250921">
            <a:off x="431624" y="5072209"/>
            <a:ext cx="3828873" cy="7215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HINTS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817205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58AD7-49A4-E60A-E981-5373DBF74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Gereedschapskist</a:t>
            </a:r>
            <a:r>
              <a:rPr lang="en-US" dirty="0"/>
              <a:t> en </a:t>
            </a:r>
            <a:r>
              <a:rPr lang="en-US" dirty="0" err="1"/>
              <a:t>kaartlagen</a:t>
            </a:r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2451D6-C930-3976-5767-798D521C3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574" y="1809083"/>
            <a:ext cx="8308570" cy="4223351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0E5D5EAE-CCB6-8DE8-A984-B07B18E4A3D7}"/>
              </a:ext>
            </a:extLst>
          </p:cNvPr>
          <p:cNvSpPr/>
          <p:nvPr/>
        </p:nvSpPr>
        <p:spPr>
          <a:xfrm rot="18493546">
            <a:off x="-357993" y="3229804"/>
            <a:ext cx="3247402" cy="6645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Gereedschapskist</a:t>
            </a:r>
            <a:endParaRPr lang="nl-NL" b="1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FD4D881-FF11-E694-526C-1EDB2CA02D11}"/>
              </a:ext>
            </a:extLst>
          </p:cNvPr>
          <p:cNvSpPr/>
          <p:nvPr/>
        </p:nvSpPr>
        <p:spPr>
          <a:xfrm rot="250921">
            <a:off x="6879190" y="1583453"/>
            <a:ext cx="2759510" cy="6736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Kaartlagen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1685125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49DA2-9915-9F67-FEE0-A7BC000FC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Gereedschapskist</a:t>
            </a:r>
            <a:r>
              <a:rPr lang="en-US" dirty="0"/>
              <a:t> en </a:t>
            </a:r>
            <a:r>
              <a:rPr lang="en-US" dirty="0" err="1"/>
              <a:t>kaartlagen</a:t>
            </a:r>
            <a:endParaRPr lang="nl-NL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1C22306-D65B-8855-314F-15E6FE5B13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3896" y="1660967"/>
            <a:ext cx="4222633" cy="45455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26E0C1-55A7-8FD3-F5A5-552367270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809" y="1672710"/>
            <a:ext cx="3097299" cy="351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14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26B6F-2764-F479-7C30-26FC916B9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Hint 1: Filter </a:t>
            </a:r>
            <a:r>
              <a:rPr lang="en-US" dirty="0" err="1"/>
              <a:t>scholen</a:t>
            </a:r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2E186F-7DCF-B446-FDD1-EF8474AAB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" y="1238250"/>
            <a:ext cx="11768132" cy="551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74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145EC-8397-4B26-01CF-0D4A20009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Hint 2: Buffer </a:t>
            </a:r>
            <a:r>
              <a:rPr lang="en-US" dirty="0" err="1"/>
              <a:t>operatie</a:t>
            </a:r>
            <a:r>
              <a:rPr lang="en-US" dirty="0"/>
              <a:t>: zone van 300 meter om de school</a:t>
            </a:r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79261-75AE-B6C4-06C0-7F1007490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92" y="1566223"/>
            <a:ext cx="10449943" cy="473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30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882B8-F31A-E034-444B-FA8C78171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Hint 3: </a:t>
            </a:r>
            <a:r>
              <a:rPr lang="en-US" dirty="0" err="1"/>
              <a:t>gezien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cadeauwinkel</a:t>
            </a:r>
            <a:r>
              <a:rPr lang="en-US" dirty="0"/>
              <a:t> </a:t>
            </a:r>
            <a:r>
              <a:rPr lang="en-US" dirty="0" err="1"/>
              <a:t>binnen</a:t>
            </a:r>
            <a:r>
              <a:rPr lang="en-US" dirty="0"/>
              <a:t> de 300 meter zone</a:t>
            </a:r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5E076E-7C92-2CE6-547F-D028E8391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40" y="1439804"/>
            <a:ext cx="10764387" cy="505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352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02564-973C-9DDC-4DAB-9A9BA2692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Hint 4: </a:t>
            </a:r>
            <a:r>
              <a:rPr lang="en-US" dirty="0" err="1"/>
              <a:t>groene</a:t>
            </a:r>
            <a:r>
              <a:rPr lang="en-US" dirty="0"/>
              <a:t> </a:t>
            </a:r>
            <a:r>
              <a:rPr lang="en-US" dirty="0" err="1"/>
              <a:t>gebieden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97667-E4C4-0D47-14D1-BF0BD925B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 descr="A map of a neighborhood&#10;&#10;AI-generated content may be incorrect.">
            <a:extLst>
              <a:ext uri="{FF2B5EF4-FFF2-40B4-BE49-F238E27FC236}">
                <a16:creationId xmlns:a16="http://schemas.microsoft.com/office/drawing/2014/main" id="{4B3C56C2-7C1E-CFA4-3B4F-5FC639433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" y="1238250"/>
            <a:ext cx="10481620" cy="532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8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96595-1A0A-287F-30EA-13EDCEE9D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0C52FC-2FDE-3AB3-1AFB-FD36B4440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Even </a:t>
            </a:r>
            <a:r>
              <a:rPr lang="en-GB" err="1"/>
              <a:t>terugkijken</a:t>
            </a:r>
            <a:r>
              <a:rPr lang="hr-HR"/>
              <a:t>...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152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B7206-A773-7B42-9006-E531EC765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Hint 5: </a:t>
            </a:r>
            <a:r>
              <a:rPr lang="en-US" dirty="0" err="1"/>
              <a:t>meeste</a:t>
            </a:r>
            <a:r>
              <a:rPr lang="en-US" dirty="0"/>
              <a:t> </a:t>
            </a:r>
            <a:r>
              <a:rPr lang="en-US" dirty="0" err="1"/>
              <a:t>bomen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gebied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2F835-ED8E-1769-FBBD-E359FED7C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 descr="A map of a neighborhood&#10;&#10;AI-generated content may be incorrect.">
            <a:extLst>
              <a:ext uri="{FF2B5EF4-FFF2-40B4-BE49-F238E27FC236}">
                <a16:creationId xmlns:a16="http://schemas.microsoft.com/office/drawing/2014/main" id="{3E2E6710-F310-B351-AE5E-DD1DC3584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" y="1201373"/>
            <a:ext cx="10498742" cy="529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81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53E39-36CA-2306-89FD-F6634EACB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Hint 6: </a:t>
            </a:r>
            <a:r>
              <a:rPr lang="en-US" dirty="0" err="1"/>
              <a:t>aantal</a:t>
            </a:r>
            <a:r>
              <a:rPr lang="en-US" dirty="0"/>
              <a:t> </a:t>
            </a:r>
            <a:r>
              <a:rPr lang="en-US" dirty="0" err="1"/>
              <a:t>bomen</a:t>
            </a:r>
            <a:r>
              <a:rPr lang="en-US" dirty="0"/>
              <a:t> in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gebied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C0B82-47A8-D480-9D88-462281B5A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B807F-30F4-7F89-6921-38BB5B4C7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" y="1255510"/>
            <a:ext cx="10154088" cy="512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670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D7F2F-735B-FA59-76A8-FCA8A2A1C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Missie </a:t>
            </a:r>
            <a:r>
              <a:rPr lang="en-GB" dirty="0" err="1"/>
              <a:t>fase</a:t>
            </a:r>
            <a:r>
              <a:rPr lang="en-GB" dirty="0"/>
              <a:t> 3: </a:t>
            </a:r>
            <a:r>
              <a:rPr lang="en-GB" dirty="0" err="1"/>
              <a:t>vind</a:t>
            </a:r>
            <a:r>
              <a:rPr lang="en-GB" dirty="0"/>
              <a:t> X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DF323-39FA-EF6C-A17B-7F366ABCF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X </a:t>
            </a:r>
            <a:r>
              <a:rPr lang="en-GB" dirty="0" err="1"/>
              <a:t>zou</a:t>
            </a:r>
            <a:r>
              <a:rPr lang="en-GB" dirty="0"/>
              <a:t> </a:t>
            </a:r>
            <a:r>
              <a:rPr lang="en-GB" dirty="0" err="1"/>
              <a:t>volgens</a:t>
            </a:r>
            <a:r>
              <a:rPr lang="en-GB" dirty="0"/>
              <a:t> </a:t>
            </a:r>
            <a:r>
              <a:rPr lang="en-GB" dirty="0" err="1"/>
              <a:t>onze</a:t>
            </a:r>
            <a:r>
              <a:rPr lang="en-GB" dirty="0"/>
              <a:t> </a:t>
            </a:r>
            <a:r>
              <a:rPr lang="en-GB" dirty="0" err="1"/>
              <a:t>informatie</a:t>
            </a:r>
            <a:r>
              <a:rPr lang="en-GB" dirty="0"/>
              <a:t> op de </a:t>
            </a:r>
            <a:r>
              <a:rPr lang="en-GB" dirty="0" err="1"/>
              <a:t>locatie</a:t>
            </a:r>
            <a:r>
              <a:rPr lang="en-GB" dirty="0"/>
              <a:t> met de </a:t>
            </a:r>
            <a:r>
              <a:rPr lang="en-GB" dirty="0" err="1"/>
              <a:t>volgende</a:t>
            </a:r>
            <a:r>
              <a:rPr lang="en-GB" dirty="0"/>
              <a:t> </a:t>
            </a:r>
            <a:r>
              <a:rPr lang="en-GB" dirty="0" err="1"/>
              <a:t>coördinaten</a:t>
            </a:r>
            <a:r>
              <a:rPr lang="en-GB" dirty="0"/>
              <a:t> </a:t>
            </a:r>
            <a:r>
              <a:rPr lang="en-GB" dirty="0" err="1"/>
              <a:t>moeten</a:t>
            </a:r>
            <a:r>
              <a:rPr lang="en-GB" dirty="0"/>
              <a:t> </a:t>
            </a:r>
            <a:r>
              <a:rPr lang="en-GB" dirty="0" err="1"/>
              <a:t>zijn</a:t>
            </a:r>
            <a:r>
              <a:rPr lang="en-GB" dirty="0"/>
              <a:t>:</a:t>
            </a:r>
          </a:p>
          <a:p>
            <a:endParaRPr lang="en-GB" dirty="0"/>
          </a:p>
          <a:p>
            <a:pPr marL="0" indent="0" algn="ctr">
              <a:buNone/>
            </a:pPr>
            <a:r>
              <a:rPr lang="nl-NL" sz="3900" b="1" dirty="0">
                <a:solidFill>
                  <a:srgbClr val="FF0000"/>
                </a:solidFill>
              </a:rPr>
              <a:t>N52.002490, E4.437897</a:t>
            </a:r>
          </a:p>
          <a:p>
            <a:pPr marL="0" indent="0" algn="ctr">
              <a:buNone/>
            </a:pPr>
            <a:endParaRPr lang="nl-NL" sz="39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nl-NL" sz="3900" b="1" dirty="0">
                <a:solidFill>
                  <a:srgbClr val="FF0000"/>
                </a:solidFill>
              </a:rPr>
              <a:t>of</a:t>
            </a:r>
          </a:p>
          <a:p>
            <a:pPr marL="0" indent="0" algn="ctr">
              <a:buNone/>
            </a:pPr>
            <a:endParaRPr lang="nl-NL" sz="39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nl-NL" sz="3900" b="0" i="0" dirty="0">
                <a:solidFill>
                  <a:srgbClr val="212529"/>
                </a:solidFill>
                <a:effectLst/>
                <a:cs typeface="Roboto" panose="02000000000000000000" pitchFamily="2" charset="0"/>
              </a:rPr>
              <a:t>	</a:t>
            </a:r>
            <a:r>
              <a:rPr lang="nl-NL" sz="3900" b="1" dirty="0">
                <a:solidFill>
                  <a:srgbClr val="FF0000"/>
                </a:solidFill>
              </a:rPr>
              <a:t>52.002490, 4.437897</a:t>
            </a:r>
            <a:endParaRPr lang="en-GB" sz="3900" dirty="0"/>
          </a:p>
          <a:p>
            <a:endParaRPr lang="en-GB" dirty="0"/>
          </a:p>
          <a:p>
            <a:r>
              <a:rPr lang="en-GB" dirty="0" err="1"/>
              <a:t>Gebruik</a:t>
            </a:r>
            <a:r>
              <a:rPr lang="en-GB" dirty="0"/>
              <a:t> de GPS </a:t>
            </a:r>
            <a:r>
              <a:rPr lang="en-GB" dirty="0" err="1"/>
              <a:t>functie</a:t>
            </a:r>
            <a:r>
              <a:rPr lang="en-GB" dirty="0"/>
              <a:t> op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telefoon</a:t>
            </a:r>
            <a:r>
              <a:rPr lang="en-GB" dirty="0"/>
              <a:t> om de </a:t>
            </a:r>
            <a:r>
              <a:rPr lang="en-GB" dirty="0" err="1"/>
              <a:t>meester</a:t>
            </a:r>
            <a:r>
              <a:rPr lang="en-GB" dirty="0"/>
              <a:t> te </a:t>
            </a:r>
            <a:r>
              <a:rPr lang="en-GB" dirty="0" err="1"/>
              <a:t>vinden</a:t>
            </a:r>
            <a:r>
              <a:rPr lang="en-GB" dirty="0"/>
              <a:t>.</a:t>
            </a:r>
          </a:p>
          <a:p>
            <a:pPr marL="0" indent="0">
              <a:buNone/>
            </a:pPr>
            <a:r>
              <a:rPr lang="en-GB" dirty="0"/>
              <a:t>	</a:t>
            </a:r>
          </a:p>
          <a:p>
            <a:pPr marL="0" indent="0" algn="ctr">
              <a:buNone/>
            </a:pPr>
            <a:r>
              <a:rPr lang="en-GB" dirty="0"/>
              <a:t>	</a:t>
            </a:r>
            <a:endParaRPr lang="en-GB" dirty="0"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493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7AC57-F827-8655-2752-4E8DCD2D5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In </a:t>
            </a:r>
            <a:r>
              <a:rPr lang="en-GB" err="1"/>
              <a:t>openstreetmaps</a:t>
            </a:r>
            <a:r>
              <a:rPr lang="en-GB"/>
              <a:t> (https://osm.org)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DDC61-B612-C5EC-17AE-025BB90DE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Zoek </a:t>
            </a:r>
            <a:r>
              <a:rPr lang="en-GB" dirty="0" err="1"/>
              <a:t>naar</a:t>
            </a:r>
            <a:r>
              <a:rPr lang="en-GB" dirty="0"/>
              <a:t> de </a:t>
            </a:r>
            <a:r>
              <a:rPr lang="en-GB" dirty="0" err="1"/>
              <a:t>locatie</a:t>
            </a:r>
            <a:r>
              <a:rPr lang="en-GB" dirty="0"/>
              <a:t> met de </a:t>
            </a:r>
            <a:r>
              <a:rPr lang="en-GB" dirty="0" err="1"/>
              <a:t>coördinaten</a:t>
            </a:r>
            <a:r>
              <a:rPr lang="en-GB" dirty="0"/>
              <a:t>:</a:t>
            </a:r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nl-NL" dirty="0"/>
              <a:t>52.002490, 4.437897</a:t>
            </a:r>
          </a:p>
          <a:p>
            <a:pPr marL="0" indent="0" algn="ctr">
              <a:buNone/>
            </a:pPr>
            <a:r>
              <a:rPr lang="nl-NL" dirty="0"/>
              <a:t>LET OP: zet de punten en komma’s op de juiste plaats!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10670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92EE4-14B1-014C-C369-D07DA95B3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 </a:t>
            </a:r>
            <a:r>
              <a:rPr lang="en-GB" err="1"/>
              <a:t>openstreetmap</a:t>
            </a:r>
            <a:r>
              <a:rPr lang="en-GB"/>
              <a:t> (osm.org)</a:t>
            </a:r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15FA5D-D2F0-8C37-24A1-D5BCB98096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 t="9710" b="4493"/>
          <a:stretch/>
        </p:blipFill>
        <p:spPr>
          <a:xfrm>
            <a:off x="1464365" y="1669774"/>
            <a:ext cx="9707217" cy="4684788"/>
          </a:xfrm>
          <a:prstGeom prst="rect">
            <a:avLst/>
          </a:prstGeom>
        </p:spPr>
      </p:pic>
      <p:sp>
        <p:nvSpPr>
          <p:cNvPr id="6" name="Callout: Line 5">
            <a:extLst>
              <a:ext uri="{FF2B5EF4-FFF2-40B4-BE49-F238E27FC236}">
                <a16:creationId xmlns:a16="http://schemas.microsoft.com/office/drawing/2014/main" id="{0C374F0D-7076-F36A-3CAF-5CB6524E2C17}"/>
              </a:ext>
            </a:extLst>
          </p:cNvPr>
          <p:cNvSpPr/>
          <p:nvPr/>
        </p:nvSpPr>
        <p:spPr>
          <a:xfrm>
            <a:off x="6096000" y="3113914"/>
            <a:ext cx="3697357" cy="1026082"/>
          </a:xfrm>
          <a:prstGeom prst="borderCallout1">
            <a:avLst>
              <a:gd name="adj1" fmla="val 18750"/>
              <a:gd name="adj2" fmla="val -8333"/>
              <a:gd name="adj3" fmla="val -79627"/>
              <a:gd name="adj4" fmla="val -9856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/>
              <a:t>52.002490, 4.437897</a:t>
            </a:r>
          </a:p>
        </p:txBody>
      </p:sp>
    </p:spTree>
    <p:extLst>
      <p:ext uri="{BB962C8B-B14F-4D97-AF65-F5344CB8AC3E}">
        <p14:creationId xmlns:p14="http://schemas.microsoft.com/office/powerpoint/2010/main" val="5335258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4BB55-979A-7600-A225-EDDABEBAC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 </a:t>
            </a:r>
            <a:r>
              <a:rPr lang="en-GB" err="1"/>
              <a:t>googlemaps</a:t>
            </a:r>
            <a:r>
              <a:rPr lang="en-GB"/>
              <a:t> (https://maps.google.com)</a:t>
            </a:r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384098-3EE8-9C4A-699A-5F1741B4D4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685" t="9710" r="10734" b="3912"/>
          <a:stretch/>
        </p:blipFill>
        <p:spPr>
          <a:xfrm>
            <a:off x="4055164" y="2007747"/>
            <a:ext cx="7212275" cy="4662166"/>
          </a:xfrm>
          <a:prstGeom prst="rect">
            <a:avLst/>
          </a:prstGeom>
        </p:spPr>
      </p:pic>
      <p:sp>
        <p:nvSpPr>
          <p:cNvPr id="7" name="Callout: Line 6">
            <a:extLst>
              <a:ext uri="{FF2B5EF4-FFF2-40B4-BE49-F238E27FC236}">
                <a16:creationId xmlns:a16="http://schemas.microsoft.com/office/drawing/2014/main" id="{472C3775-7FB4-156F-2AF4-9D83461BC28C}"/>
              </a:ext>
            </a:extLst>
          </p:cNvPr>
          <p:cNvSpPr/>
          <p:nvPr/>
        </p:nvSpPr>
        <p:spPr>
          <a:xfrm>
            <a:off x="7841278" y="3312748"/>
            <a:ext cx="3697357" cy="1026082"/>
          </a:xfrm>
          <a:prstGeom prst="borderCallout1">
            <a:avLst>
              <a:gd name="adj1" fmla="val 18750"/>
              <a:gd name="adj2" fmla="val -8333"/>
              <a:gd name="adj3" fmla="val -78907"/>
              <a:gd name="adj4" fmla="val -7367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/>
              <a:t>52.002490, 4.437897</a:t>
            </a:r>
          </a:p>
        </p:txBody>
      </p:sp>
    </p:spTree>
    <p:extLst>
      <p:ext uri="{BB962C8B-B14F-4D97-AF65-F5344CB8AC3E}">
        <p14:creationId xmlns:p14="http://schemas.microsoft.com/office/powerpoint/2010/main" val="6951016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5696E-CAA6-58B2-6810-41F612205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F67D6-F84D-0DFC-9E4B-2828B8076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06367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70253-B011-31F8-7437-0CE48C990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Ai detectives wat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pech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0372B-6101-E5C5-6381-1ED580EB4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>
                <a:latin typeface="Roboto"/>
                <a:ea typeface="Roboto"/>
                <a:cs typeface="Calibri"/>
              </a:rPr>
              <a:t>XXX is </a:t>
            </a:r>
            <a:r>
              <a:rPr lang="en-GB" dirty="0" err="1">
                <a:latin typeface="Roboto"/>
                <a:ea typeface="Roboto"/>
                <a:cs typeface="Calibri"/>
              </a:rPr>
              <a:t>hier</a:t>
            </a:r>
            <a:r>
              <a:rPr lang="en-GB" dirty="0">
                <a:latin typeface="Roboto"/>
                <a:ea typeface="Roboto"/>
                <a:cs typeface="Calibri"/>
              </a:rPr>
              <a:t> </a:t>
            </a:r>
            <a:r>
              <a:rPr lang="en-GB" dirty="0" err="1">
                <a:latin typeface="Roboto"/>
                <a:ea typeface="Roboto"/>
                <a:cs typeface="Calibri"/>
              </a:rPr>
              <a:t>geweest</a:t>
            </a:r>
            <a:r>
              <a:rPr lang="en-GB" dirty="0">
                <a:latin typeface="Roboto"/>
                <a:ea typeface="Roboto"/>
                <a:cs typeface="Calibri"/>
              </a:rPr>
              <a:t> maar is er nu </a:t>
            </a:r>
            <a:r>
              <a:rPr lang="en-GB" dirty="0" err="1">
                <a:latin typeface="Roboto"/>
                <a:ea typeface="Roboto"/>
                <a:cs typeface="Calibri"/>
              </a:rPr>
              <a:t>niet</a:t>
            </a:r>
            <a:r>
              <a:rPr lang="en-GB" dirty="0">
                <a:latin typeface="Roboto"/>
                <a:ea typeface="Roboto"/>
                <a:cs typeface="Calibri"/>
              </a:rPr>
              <a:t> </a:t>
            </a:r>
            <a:r>
              <a:rPr lang="en-GB" dirty="0" err="1">
                <a:latin typeface="Roboto"/>
                <a:ea typeface="Roboto"/>
                <a:cs typeface="Calibri"/>
              </a:rPr>
              <a:t>meer</a:t>
            </a:r>
            <a:r>
              <a:rPr lang="en-GB" dirty="0">
                <a:latin typeface="Roboto"/>
                <a:ea typeface="Roboto"/>
                <a:cs typeface="Calibri"/>
              </a:rPr>
              <a:t>. Hij is </a:t>
            </a:r>
            <a:r>
              <a:rPr lang="en-GB" dirty="0" err="1">
                <a:latin typeface="Roboto"/>
                <a:ea typeface="Roboto"/>
                <a:cs typeface="Calibri"/>
              </a:rPr>
              <a:t>een</a:t>
            </a:r>
            <a:r>
              <a:rPr lang="en-GB" dirty="0">
                <a:latin typeface="Roboto"/>
                <a:ea typeface="Roboto"/>
                <a:cs typeface="Calibri"/>
              </a:rPr>
              <a:t> </a:t>
            </a:r>
            <a:r>
              <a:rPr lang="en-GB" dirty="0" err="1">
                <a:latin typeface="Roboto"/>
                <a:ea typeface="Roboto"/>
                <a:cs typeface="Calibri"/>
              </a:rPr>
              <a:t>minuut</a:t>
            </a:r>
            <a:r>
              <a:rPr lang="en-GB" dirty="0">
                <a:latin typeface="Roboto"/>
                <a:ea typeface="Roboto"/>
                <a:cs typeface="Calibri"/>
              </a:rPr>
              <a:t> </a:t>
            </a:r>
            <a:r>
              <a:rPr lang="en-GB" dirty="0" err="1">
                <a:latin typeface="Roboto"/>
                <a:ea typeface="Roboto"/>
                <a:cs typeface="Calibri"/>
              </a:rPr>
              <a:t>geleden</a:t>
            </a:r>
            <a:r>
              <a:rPr lang="en-GB" dirty="0">
                <a:latin typeface="Roboto"/>
                <a:ea typeface="Roboto"/>
                <a:cs typeface="Calibri"/>
              </a:rPr>
              <a:t> </a:t>
            </a:r>
            <a:r>
              <a:rPr lang="en-GB" dirty="0" err="1">
                <a:latin typeface="Roboto"/>
                <a:ea typeface="Roboto"/>
                <a:cs typeface="Calibri"/>
              </a:rPr>
              <a:t>gezien</a:t>
            </a:r>
            <a:r>
              <a:rPr lang="en-GB" dirty="0">
                <a:latin typeface="Roboto"/>
                <a:ea typeface="Roboto"/>
                <a:cs typeface="Calibri"/>
              </a:rPr>
              <a:t> op de </a:t>
            </a:r>
            <a:r>
              <a:rPr lang="en-GB" dirty="0" err="1">
                <a:latin typeface="Roboto"/>
                <a:ea typeface="Roboto"/>
                <a:cs typeface="Calibri"/>
              </a:rPr>
              <a:t>locatie</a:t>
            </a:r>
            <a:r>
              <a:rPr lang="en-GB" dirty="0">
                <a:latin typeface="Roboto"/>
                <a:ea typeface="Roboto"/>
                <a:cs typeface="Calibri"/>
              </a:rPr>
              <a:t> met de </a:t>
            </a:r>
            <a:r>
              <a:rPr lang="en-GB" dirty="0" err="1">
                <a:latin typeface="Roboto"/>
                <a:ea typeface="Roboto"/>
                <a:cs typeface="Calibri"/>
              </a:rPr>
              <a:t>volgende</a:t>
            </a:r>
            <a:r>
              <a:rPr lang="en-GB" dirty="0">
                <a:latin typeface="Roboto"/>
                <a:ea typeface="Roboto"/>
                <a:cs typeface="Calibri"/>
              </a:rPr>
              <a:t> </a:t>
            </a:r>
            <a:r>
              <a:rPr lang="en-GB" dirty="0" err="1">
                <a:latin typeface="Roboto"/>
                <a:ea typeface="Roboto"/>
                <a:cs typeface="Calibri"/>
              </a:rPr>
              <a:t>coördinaten</a:t>
            </a:r>
            <a:r>
              <a:rPr lang="en-GB" dirty="0">
                <a:latin typeface="Roboto"/>
                <a:ea typeface="Roboto"/>
                <a:cs typeface="Calibri"/>
              </a:rPr>
              <a:t>:</a:t>
            </a:r>
          </a:p>
          <a:p>
            <a:endParaRPr lang="en-GB" dirty="0"/>
          </a:p>
          <a:p>
            <a:endParaRPr lang="en-GB" dirty="0"/>
          </a:p>
          <a:p>
            <a:pPr marL="457200" lvl="1" indent="0">
              <a:buNone/>
            </a:pPr>
            <a:r>
              <a:rPr lang="nl-NL" sz="4400" b="1" dirty="0"/>
              <a:t>N 52.003465 E 4.438827</a:t>
            </a:r>
          </a:p>
          <a:p>
            <a:pPr marL="457200" lvl="1" indent="0">
              <a:buNone/>
            </a:pPr>
            <a:r>
              <a:rPr lang="nl-NL" sz="4400" b="1" dirty="0"/>
              <a:t>			of</a:t>
            </a:r>
          </a:p>
          <a:p>
            <a:pPr marL="457200" lvl="1" indent="0">
              <a:buNone/>
            </a:pPr>
            <a:r>
              <a:rPr lang="nl-NL" sz="4400" b="1" dirty="0"/>
              <a:t>52.003465, 4.438827</a:t>
            </a:r>
          </a:p>
        </p:txBody>
      </p:sp>
      <p:pic>
        <p:nvPicPr>
          <p:cNvPr id="4" name="Picture 3" descr="A cartoon of a robot&#10;&#10;Description automatically generated">
            <a:extLst>
              <a:ext uri="{FF2B5EF4-FFF2-40B4-BE49-F238E27FC236}">
                <a16:creationId xmlns:a16="http://schemas.microsoft.com/office/drawing/2014/main" id="{3CBF2B4C-BDE7-FD36-0078-06DEDADAF9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42" y="3045066"/>
            <a:ext cx="3062277" cy="333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231 L -0.14714 -0.00255 L -0.25912 0.01365 L -0.40287 -0.02014 L -0.57644 0.00069 L -0.80495 -0.01875 " pathEditMode="relative" rAng="0" ptsTypes="AAAAAA">
                                      <p:cBhvr>
                                        <p:cTn id="6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6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5B64D-89F9-450C-02F1-5E44BBB69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err="1"/>
              <a:t>Zo</a:t>
            </a:r>
            <a:r>
              <a:rPr lang="hr-HR"/>
              <a:t>... wat vonden jullie van de workshop?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2653A-7373-F29E-42DD-E8BF5E3B7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La Emoción De Escala Emoji · Imagen gratis en Pixabay">
            <a:extLst>
              <a:ext uri="{FF2B5EF4-FFF2-40B4-BE49-F238E27FC236}">
                <a16:creationId xmlns:a16="http://schemas.microsoft.com/office/drawing/2014/main" id="{469A16BB-AF23-4A02-A755-5632E87BA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94" y="2001775"/>
            <a:ext cx="10620812" cy="361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9077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orful flags on a black background&#10;&#10;Description automatically generated">
            <a:extLst>
              <a:ext uri="{FF2B5EF4-FFF2-40B4-BE49-F238E27FC236}">
                <a16:creationId xmlns:a16="http://schemas.microsoft.com/office/drawing/2014/main" id="{6EC11C9E-8505-802D-B56D-A7BAA4CF16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47" r="80822"/>
          <a:stretch/>
        </p:blipFill>
        <p:spPr bwMode="auto">
          <a:xfrm rot="1133832" flipV="1">
            <a:off x="11543577" y="4884601"/>
            <a:ext cx="731338" cy="7280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30E860E-1A8E-4C15-D264-65917AEB5035}"/>
              </a:ext>
            </a:extLst>
          </p:cNvPr>
          <p:cNvSpPr/>
          <p:nvPr/>
        </p:nvSpPr>
        <p:spPr>
          <a:xfrm>
            <a:off x="0" y="6682594"/>
            <a:ext cx="12192000" cy="218603"/>
          </a:xfrm>
          <a:prstGeom prst="rect">
            <a:avLst/>
          </a:prstGeom>
          <a:solidFill>
            <a:srgbClr val="CAE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7B1C18-F7E0-9D2D-DEB4-9721BFB5A9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53" y="5161744"/>
            <a:ext cx="2923981" cy="1371625"/>
          </a:xfrm>
          <a:prstGeom prst="rect">
            <a:avLst/>
          </a:prstGeom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6608443A-6E7A-8A0F-F88F-AF627E4AB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0963" y="5801849"/>
            <a:ext cx="6639398" cy="560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hr-HR" sz="1100" noProof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This project has been co-funded with support from the European Commission</a:t>
            </a:r>
            <a:r>
              <a:rPr lang="hr-HR" sz="1100" noProof="1">
                <a:solidFill>
                  <a:srgbClr val="808080"/>
                </a:solidFill>
                <a:effectLst/>
                <a:latin typeface="Aptos"/>
                <a:ea typeface="Aptos" panose="020B0004020202020204" pitchFamily="34" charset="0"/>
                <a:cs typeface="Arial"/>
              </a:rPr>
              <a:t>. </a:t>
            </a:r>
            <a:r>
              <a:rPr lang="hr-HR" sz="1100" noProof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This publication [communication] and all its contents reflect the views only of the author, and the Commission cannot be held responsible for any use which may be made of the information contained therein</a:t>
            </a:r>
            <a:r>
              <a:rPr lang="hr-HR" sz="1100" noProof="1">
                <a:solidFill>
                  <a:srgbClr val="808080"/>
                </a:solidFill>
                <a:effectLst/>
                <a:latin typeface="Aptos"/>
                <a:ea typeface="Aptos" panose="020B0004020202020204" pitchFamily="34" charset="0"/>
                <a:cs typeface="Arial"/>
              </a:rPr>
              <a:t>. [</a:t>
            </a:r>
            <a:r>
              <a:rPr lang="hr-HR" sz="1100" noProof="1">
                <a:solidFill>
                  <a:srgbClr val="358410"/>
                </a:solidFill>
                <a:effectLst/>
                <a:latin typeface="Aptos"/>
                <a:ea typeface="Aptos" panose="020B0004020202020204" pitchFamily="34" charset="0"/>
                <a:cs typeface="Arial"/>
                <a:hlinkClick r:id="rId5"/>
              </a:rPr>
              <a:t>Erasmus+ Project 2023-1-NL01-KA210-SCH-000157821 DIgital data-dRiven EduCaTion fOR kidS</a:t>
            </a:r>
            <a:r>
              <a:rPr lang="hr-HR" sz="1100" noProof="1">
                <a:solidFill>
                  <a:srgbClr val="808080"/>
                </a:solidFill>
                <a:effectLst/>
                <a:latin typeface="Aptos"/>
                <a:ea typeface="Aptos" panose="020B0004020202020204" pitchFamily="34" charset="0"/>
                <a:cs typeface="Arial"/>
              </a:rPr>
              <a:t>]</a:t>
            </a:r>
            <a:endParaRPr lang="en-US" sz="1100" dirty="0">
              <a:latin typeface="Aptos"/>
              <a:cs typeface="Arial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5B2D5244-12DA-D2F3-BA43-6757E19C4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7886" y="5154751"/>
            <a:ext cx="6639398" cy="599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3200" b="1" u="none" strike="noStrike">
                <a:solidFill>
                  <a:srgbClr val="408B1D"/>
                </a:solidFill>
                <a:effectLst/>
                <a:latin typeface="Comic Neue" panose="02000000000000000000" pitchFamily="2" charset="0"/>
                <a:ea typeface="Aptos" panose="020B00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www.kidsdirectors.eu</a:t>
            </a:r>
            <a:endParaRPr lang="en-GB" sz="2400">
              <a:solidFill>
                <a:srgbClr val="408B1D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 descr="A tree with a bird in it&#10;&#10;Description automatically generated">
            <a:extLst>
              <a:ext uri="{FF2B5EF4-FFF2-40B4-BE49-F238E27FC236}">
                <a16:creationId xmlns:a16="http://schemas.microsoft.com/office/drawing/2014/main" id="{71B2CC91-63DA-1CAF-4A96-ECFE58B0866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6"/>
          <a:stretch/>
        </p:blipFill>
        <p:spPr>
          <a:xfrm>
            <a:off x="10549021" y="4814367"/>
            <a:ext cx="1551942" cy="18682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73DB18-77B5-8F29-E4E4-20E5BB4C115E}"/>
              </a:ext>
            </a:extLst>
          </p:cNvPr>
          <p:cNvSpPr txBox="1"/>
          <p:nvPr/>
        </p:nvSpPr>
        <p:spPr>
          <a:xfrm>
            <a:off x="1456169" y="2245727"/>
            <a:ext cx="104346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b="1" dirty="0">
                <a:solidFill>
                  <a:srgbClr val="162A4D"/>
                </a:solidFill>
                <a:latin typeface="Comic Neue" panose="02000000000000000000" pitchFamily="2" charset="0"/>
              </a:rPr>
              <a:t>Dank jullie wel! 🎉</a:t>
            </a:r>
            <a:endParaRPr lang="en-GB" sz="4400" b="1" dirty="0">
              <a:solidFill>
                <a:srgbClr val="162A4D"/>
              </a:solidFill>
              <a:latin typeface="Comic Neu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561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DCD94D-714F-EAC2-3729-F3910FAC0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Wat is </a:t>
            </a:r>
            <a:r>
              <a:rPr lang="en-GB" err="1"/>
              <a:t>een</a:t>
            </a:r>
            <a:r>
              <a:rPr lang="en-GB"/>
              <a:t> GIS?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BE2556-FEF1-A54E-C184-8EFECA894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371" y="4563170"/>
            <a:ext cx="5428762" cy="1929705"/>
          </a:xfrm>
        </p:spPr>
        <p:txBody>
          <a:bodyPr>
            <a:normAutofit lnSpcReduction="10000"/>
          </a:bodyPr>
          <a:lstStyle/>
          <a:p>
            <a:r>
              <a:rPr lang="nl-NL" sz="28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Slimme digitale kaarten zijn bijzonder nuttig omdat ze kunnen worden doorzocht en gecombineerd met andere kaarten en data</a:t>
            </a:r>
            <a:endParaRPr lang="en-GB" sz="2800">
              <a:solidFill>
                <a:srgbClr val="162A4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Picture 7" descr="A cartoon character standing on a computer screen&#10;&#10;Description automatically generated">
            <a:extLst>
              <a:ext uri="{FF2B5EF4-FFF2-40B4-BE49-F238E27FC236}">
                <a16:creationId xmlns:a16="http://schemas.microsoft.com/office/drawing/2014/main" id="{646F0C03-BBD6-BC24-E31B-7D92C2920F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93648" y="1947140"/>
            <a:ext cx="4082981" cy="4756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EDC673-22DA-A227-4E03-27D09B94C2B2}"/>
              </a:ext>
            </a:extLst>
          </p:cNvPr>
          <p:cNvSpPr txBox="1"/>
          <p:nvPr/>
        </p:nvSpPr>
        <p:spPr>
          <a:xfrm>
            <a:off x="368151" y="1217613"/>
            <a:ext cx="4836896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3200" b="1">
                <a:solidFill>
                  <a:srgbClr val="162A4D"/>
                </a:solidFill>
                <a:latin typeface="Roboto"/>
                <a:ea typeface="Roboto"/>
                <a:cs typeface="Roboto"/>
              </a:rPr>
              <a:t>GIS zijn slimme kaarten op de computer</a:t>
            </a:r>
            <a:endParaRPr lang="en-GB" sz="3200" b="1">
              <a:solidFill>
                <a:srgbClr val="162A4D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A34EAB-C2FB-3345-3C73-2B07B513B0D1}"/>
              </a:ext>
            </a:extLst>
          </p:cNvPr>
          <p:cNvSpPr txBox="1"/>
          <p:nvPr/>
        </p:nvSpPr>
        <p:spPr>
          <a:xfrm>
            <a:off x="6192372" y="2579391"/>
            <a:ext cx="266494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600" b="1" cap="small">
                <a:solidFill>
                  <a:srgbClr val="162A4D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G</a:t>
            </a:r>
            <a:r>
              <a:rPr lang="hr-HR" sz="2800" b="1" cap="small">
                <a:solidFill>
                  <a:srgbClr val="162A4D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eo</a:t>
            </a:r>
            <a:r>
              <a:rPr lang="en-GB" sz="2800" b="1" cap="small" err="1">
                <a:solidFill>
                  <a:srgbClr val="162A4D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grafisch</a:t>
            </a:r>
            <a:endParaRPr lang="hr-HR" sz="2800" b="1" cap="small">
              <a:solidFill>
                <a:srgbClr val="162A4D"/>
              </a:solidFill>
              <a:latin typeface="Comic Neue" panose="02000000000000000000" pitchFamily="2" charset="0"/>
              <a:ea typeface="Roboto" panose="02000000000000000000" pitchFamily="2" charset="0"/>
            </a:endParaRPr>
          </a:p>
          <a:p>
            <a:r>
              <a:rPr lang="en-GB" sz="3600" b="1" cap="small" err="1">
                <a:solidFill>
                  <a:srgbClr val="162A4D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I</a:t>
            </a:r>
            <a:r>
              <a:rPr lang="en-GB" sz="2800" b="1" cap="small" err="1">
                <a:solidFill>
                  <a:srgbClr val="162A4D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nformatie</a:t>
            </a:r>
            <a:r>
              <a:rPr lang="hr-HR" sz="2800" b="1" cap="small">
                <a:solidFill>
                  <a:srgbClr val="162A4D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 </a:t>
            </a:r>
            <a:r>
              <a:rPr lang="hr-HR" sz="3600" b="1" cap="small">
                <a:solidFill>
                  <a:srgbClr val="162A4D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S</a:t>
            </a:r>
            <a:r>
              <a:rPr lang="en-GB" sz="2800" b="1" cap="small" err="1">
                <a:solidFill>
                  <a:srgbClr val="162A4D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ysteem</a:t>
            </a:r>
            <a:endParaRPr lang="en-GB" sz="2800" b="1" cap="small">
              <a:latin typeface="Comic Neue" panose="02000000000000000000" pitchFamily="2" charset="0"/>
            </a:endParaRPr>
          </a:p>
        </p:txBody>
      </p:sp>
      <p:sp>
        <p:nvSpPr>
          <p:cNvPr id="24" name="Arrow: Curved Up 23">
            <a:extLst>
              <a:ext uri="{FF2B5EF4-FFF2-40B4-BE49-F238E27FC236}">
                <a16:creationId xmlns:a16="http://schemas.microsoft.com/office/drawing/2014/main" id="{D1433DC5-B1A9-BE94-1A59-6482BB262DFC}"/>
              </a:ext>
            </a:extLst>
          </p:cNvPr>
          <p:cNvSpPr/>
          <p:nvPr/>
        </p:nvSpPr>
        <p:spPr>
          <a:xfrm>
            <a:off x="7000306" y="4489003"/>
            <a:ext cx="1049081" cy="366749"/>
          </a:xfrm>
          <a:prstGeom prst="curved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C32306-945B-C604-4077-09A948507481}"/>
              </a:ext>
            </a:extLst>
          </p:cNvPr>
          <p:cNvSpPr txBox="1"/>
          <p:nvPr/>
        </p:nvSpPr>
        <p:spPr>
          <a:xfrm rot="20877309">
            <a:off x="7249576" y="1182371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400" b="1">
                <a:solidFill>
                  <a:srgbClr val="FC275B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GIS</a:t>
            </a:r>
          </a:p>
        </p:txBody>
      </p:sp>
    </p:spTree>
    <p:extLst>
      <p:ext uri="{BB962C8B-B14F-4D97-AF65-F5344CB8AC3E}">
        <p14:creationId xmlns:p14="http://schemas.microsoft.com/office/powerpoint/2010/main" val="16744479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30E860E-1A8E-4C15-D264-65917AEB5035}"/>
              </a:ext>
            </a:extLst>
          </p:cNvPr>
          <p:cNvSpPr/>
          <p:nvPr/>
        </p:nvSpPr>
        <p:spPr>
          <a:xfrm>
            <a:off x="0" y="6682594"/>
            <a:ext cx="12192000" cy="218603"/>
          </a:xfrm>
          <a:prstGeom prst="rect">
            <a:avLst/>
          </a:prstGeom>
          <a:solidFill>
            <a:srgbClr val="CAE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7B1C18-F7E0-9D2D-DEB4-9721BFB5A9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53" y="5161744"/>
            <a:ext cx="2923981" cy="1371625"/>
          </a:xfrm>
          <a:prstGeom prst="rect">
            <a:avLst/>
          </a:prstGeom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6608443A-6E7A-8A0F-F88F-AF627E4AB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0963" y="5801849"/>
            <a:ext cx="6639398" cy="560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This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project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has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been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co-funded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with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support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from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the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European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Commission</a:t>
            </a:r>
            <a:r>
              <a:rPr lang="hr-HR" sz="1100" dirty="0">
                <a:solidFill>
                  <a:srgbClr val="808080"/>
                </a:solidFill>
                <a:effectLst/>
                <a:latin typeface="Aptos"/>
                <a:ea typeface="Aptos" panose="020B0004020202020204" pitchFamily="34" charset="0"/>
                <a:cs typeface="Arial"/>
              </a:rPr>
              <a:t>.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This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publication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[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communication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]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and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all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its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contents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reflect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the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views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only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of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the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author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,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and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the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Commission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cannot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be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held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responsible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for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any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use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which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may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be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made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of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the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information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contained</a:t>
            </a:r>
            <a:r>
              <a:rPr lang="hr-HR" sz="1100" dirty="0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 </a:t>
            </a:r>
            <a:r>
              <a:rPr lang="hr-HR" sz="1100" dirty="0" err="1">
                <a:solidFill>
                  <a:srgbClr val="808080"/>
                </a:solidFill>
                <a:latin typeface="Aptos"/>
                <a:ea typeface="Aptos" panose="020B0004020202020204" pitchFamily="34" charset="0"/>
                <a:cs typeface="Arial"/>
              </a:rPr>
              <a:t>therein</a:t>
            </a:r>
            <a:r>
              <a:rPr lang="hr-HR" sz="1100" dirty="0">
                <a:solidFill>
                  <a:srgbClr val="808080"/>
                </a:solidFill>
                <a:effectLst/>
                <a:latin typeface="Aptos"/>
                <a:ea typeface="Aptos" panose="020B0004020202020204" pitchFamily="34" charset="0"/>
                <a:cs typeface="Arial"/>
              </a:rPr>
              <a:t>. [</a:t>
            </a:r>
            <a:r>
              <a:rPr lang="hr-HR" sz="1100" dirty="0">
                <a:solidFill>
                  <a:srgbClr val="358410"/>
                </a:solidFill>
                <a:effectLst/>
                <a:latin typeface="Aptos"/>
                <a:ea typeface="Aptos" panose="020B0004020202020204" pitchFamily="34" charset="0"/>
                <a:cs typeface="Arial"/>
                <a:hlinkClick r:id="rId4"/>
              </a:rPr>
              <a:t>Erasmus+ Project 2023-1-NL01-KA210-SCH-000157821 DIgital data-dRiven EduCaTion fOR kidS</a:t>
            </a:r>
            <a:r>
              <a:rPr lang="hr-HR" sz="1100" dirty="0">
                <a:solidFill>
                  <a:srgbClr val="808080"/>
                </a:solidFill>
                <a:effectLst/>
                <a:latin typeface="Aptos"/>
                <a:ea typeface="Aptos" panose="020B0004020202020204" pitchFamily="34" charset="0"/>
                <a:cs typeface="Arial"/>
              </a:rPr>
              <a:t>]</a:t>
            </a:r>
            <a:endParaRPr lang="en-US" sz="1100" dirty="0">
              <a:latin typeface="Aptos"/>
              <a:cs typeface="Arial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5B2D5244-12DA-D2F3-BA43-6757E19C4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7886" y="5154751"/>
            <a:ext cx="6639398" cy="599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3200" b="1" u="none" strike="noStrike">
                <a:solidFill>
                  <a:srgbClr val="408B1D"/>
                </a:solidFill>
                <a:effectLst/>
                <a:latin typeface="Comic Neue" panose="02000000000000000000" pitchFamily="2" charset="0"/>
                <a:ea typeface="Aptos" panose="020B00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www.kidsdirectors.eu</a:t>
            </a:r>
            <a:endParaRPr lang="en-GB" sz="2400">
              <a:solidFill>
                <a:srgbClr val="408B1D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cartoon of a robot&#10;&#10;Description automatically generated">
            <a:extLst>
              <a:ext uri="{FF2B5EF4-FFF2-40B4-BE49-F238E27FC236}">
                <a16:creationId xmlns:a16="http://schemas.microsoft.com/office/drawing/2014/main" id="{0AD79C5E-9D1F-8D30-BB0B-82FABBDC406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7"/>
          <a:stretch/>
        </p:blipFill>
        <p:spPr>
          <a:xfrm>
            <a:off x="-1" y="2161658"/>
            <a:ext cx="1022537" cy="1467884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7A6B5C8F-807C-4692-6CEE-3FD5ED806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204" r="70201" b="-2"/>
          <a:stretch>
            <a:fillRect/>
          </a:stretch>
        </p:blipFill>
        <p:spPr bwMode="auto">
          <a:xfrm>
            <a:off x="1509160" y="2378848"/>
            <a:ext cx="377825" cy="38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A blue envelope with lines&#10;&#10;Description automatically generated">
            <a:extLst>
              <a:ext uri="{FF2B5EF4-FFF2-40B4-BE49-F238E27FC236}">
                <a16:creationId xmlns:a16="http://schemas.microsoft.com/office/drawing/2014/main" id="{8171C2C9-5D02-BD96-968F-43B355029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981" y="3037084"/>
            <a:ext cx="566738" cy="40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6F3BB72B-CB31-18E5-D253-2A681D705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4997" y="2430555"/>
            <a:ext cx="22213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err="1">
                <a:ln>
                  <a:noFill/>
                </a:ln>
                <a:solidFill>
                  <a:srgbClr val="162A4D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DIRECTORSproject</a:t>
            </a:r>
            <a:endParaRPr kumimoji="0" lang="en-US" altLang="en-US" sz="4000" b="0" i="0" u="none" strike="noStrike" cap="none" normalizeH="0" baseline="0">
              <a:ln>
                <a:noFill/>
              </a:ln>
              <a:solidFill>
                <a:srgbClr val="162A4D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0609A9D2-B426-0974-6091-9C2EA3E66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4997" y="3185480"/>
            <a:ext cx="23652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rgbClr val="162A4D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info@kidsdirectors.eu</a:t>
            </a:r>
            <a:endParaRPr kumimoji="0" lang="en-US" altLang="en-US" sz="4000" b="0" i="0" u="none" strike="noStrike" cap="none" normalizeH="0" baseline="0">
              <a:ln>
                <a:noFill/>
              </a:ln>
              <a:solidFill>
                <a:srgbClr val="162A4D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F7BD8E66-145D-9216-B257-3F04E3BA1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28" y="1657367"/>
            <a:ext cx="523393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2000" b="1">
                <a:solidFill>
                  <a:srgbClr val="F3326E"/>
                </a:solidFill>
                <a:latin typeface="Comic Neue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C</a:t>
            </a:r>
            <a:r>
              <a:rPr kumimoji="0" lang="hr-HR" altLang="en-US" sz="2000" b="1" i="0" u="none" strike="noStrike" cap="none" normalizeH="0" baseline="0">
                <a:ln>
                  <a:noFill/>
                </a:ln>
                <a:solidFill>
                  <a:srgbClr val="F3326E"/>
                </a:solidFill>
                <a:effectLst/>
                <a:latin typeface="Comic Neue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onta</a:t>
            </a:r>
            <a:r>
              <a:rPr kumimoji="0" lang="en-GB" altLang="en-US" sz="2000" b="1" i="0" u="none" strike="noStrike" cap="none" normalizeH="0" baseline="0" err="1">
                <a:ln>
                  <a:noFill/>
                </a:ln>
                <a:solidFill>
                  <a:srgbClr val="F3326E"/>
                </a:solidFill>
                <a:effectLst/>
                <a:latin typeface="Comic Neue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ct</a:t>
            </a:r>
            <a:r>
              <a:rPr kumimoji="0" lang="hr-HR" altLang="en-US" sz="2000" b="1" i="0" u="none" strike="noStrike" cap="none" normalizeH="0" baseline="0">
                <a:ln>
                  <a:noFill/>
                </a:ln>
                <a:solidFill>
                  <a:srgbClr val="F3326E"/>
                </a:solidFill>
                <a:effectLst/>
                <a:latin typeface="Comic Neue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altLang="en-US" sz="2000" b="1" i="0" u="none" strike="noStrike" cap="none" normalizeH="0" baseline="0" err="1">
                <a:ln>
                  <a:noFill/>
                </a:ln>
                <a:solidFill>
                  <a:srgbClr val="F3326E"/>
                </a:solidFill>
                <a:effectLst/>
                <a:latin typeface="Comic Neue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informatie</a:t>
            </a:r>
            <a:r>
              <a:rPr kumimoji="0" lang="hr-HR" altLang="en-US" sz="2000" b="1" i="0" u="none" strike="noStrike" cap="none" normalizeH="0" baseline="0">
                <a:ln>
                  <a:noFill/>
                </a:ln>
                <a:solidFill>
                  <a:srgbClr val="F3326E"/>
                </a:solidFill>
                <a:effectLst/>
                <a:latin typeface="Comic Neue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:</a:t>
            </a:r>
            <a:endParaRPr kumimoji="0" lang="en-GB" altLang="en-US" sz="11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3A1718DE-CAAD-CF38-677A-20A344FF1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939" y="2306466"/>
            <a:ext cx="3611616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2000">
                <a:solidFill>
                  <a:srgbClr val="F3326E"/>
                </a:solidFill>
                <a:latin typeface="Comic Neue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B</a:t>
            </a:r>
            <a:r>
              <a:rPr kumimoji="0" lang="en-GB" altLang="en-US" sz="2000" b="0" i="0" u="none" strike="noStrike" cap="none" normalizeH="0" baseline="0">
                <a:ln>
                  <a:noFill/>
                </a:ln>
                <a:solidFill>
                  <a:srgbClr val="F3326E"/>
                </a:solidFill>
                <a:effectLst/>
                <a:latin typeface="Comic Neue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astiaan van Loenen</a:t>
            </a:r>
            <a:endParaRPr kumimoji="0" lang="hr-HR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400" b="0" i="0" u="none" strike="noStrike" cap="none" normalizeH="0" baseline="0">
                <a:ln>
                  <a:noFill/>
                </a:ln>
                <a:solidFill>
                  <a:srgbClr val="162A4D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b.vanloenen@tudelft.nl</a:t>
            </a:r>
            <a:endParaRPr kumimoji="0" lang="hr-HR" altLang="en-US" sz="1400" b="0" i="0" u="none" strike="noStrike" cap="none" normalizeH="0" baseline="0">
              <a:ln>
                <a:noFill/>
              </a:ln>
              <a:solidFill>
                <a:srgbClr val="162A4D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1400">
                <a:solidFill>
                  <a:srgbClr val="162A4D"/>
                </a:solidFill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TU Delft, </a:t>
            </a:r>
            <a:r>
              <a:rPr lang="en-GB" altLang="en-US" sz="1400" err="1">
                <a:solidFill>
                  <a:srgbClr val="162A4D"/>
                </a:solidFill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Faculteit</a:t>
            </a:r>
            <a:r>
              <a:rPr lang="en-GB" altLang="en-US" sz="1400">
                <a:solidFill>
                  <a:srgbClr val="162A4D"/>
                </a:solidFill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 Bouwkunde</a:t>
            </a:r>
            <a:endParaRPr kumimoji="0" lang="hr-HR" alt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11C5D067-4AEE-D6C5-6626-A5EC09835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0443" y="2306466"/>
            <a:ext cx="4196032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F3326E"/>
                </a:solidFill>
                <a:effectLst/>
                <a:latin typeface="Comic Neue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Hendrik Ploeger</a:t>
            </a:r>
            <a:endParaRPr kumimoji="0" lang="hr-HR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1400" dirty="0">
                <a:solidFill>
                  <a:srgbClr val="162A4D"/>
                </a:solidFill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h.d.ploeger@tudelft.nl</a:t>
            </a:r>
            <a:endParaRPr kumimoji="0" lang="hr-HR" altLang="en-US" sz="1400" b="0" i="0" u="none" strike="noStrike" cap="none" normalizeH="0" baseline="0" dirty="0">
              <a:ln>
                <a:noFill/>
              </a:ln>
              <a:solidFill>
                <a:srgbClr val="162A4D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1400" dirty="0">
                <a:solidFill>
                  <a:srgbClr val="162A4D"/>
                </a:solidFill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TU Delft, </a:t>
            </a:r>
            <a:r>
              <a:rPr lang="en-GB" altLang="en-US" sz="1400" dirty="0" err="1">
                <a:solidFill>
                  <a:srgbClr val="162A4D"/>
                </a:solidFill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Faculteit</a:t>
            </a:r>
            <a:r>
              <a:rPr lang="en-GB" altLang="en-US" sz="1400" dirty="0">
                <a:solidFill>
                  <a:srgbClr val="162A4D"/>
                </a:solidFill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 Bouwkunde</a:t>
            </a:r>
            <a:endParaRPr kumimoji="0" lang="hr-HR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9" name="Picture 9" descr="A qr code with green dots&#10;&#10;Description automatically generated">
            <a:extLst>
              <a:ext uri="{FF2B5EF4-FFF2-40B4-BE49-F238E27FC236}">
                <a16:creationId xmlns:a16="http://schemas.microsoft.com/office/drawing/2014/main" id="{07AA39C4-CB65-B1FF-1D5F-5B81EB2CD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019" y="2430555"/>
            <a:ext cx="907176" cy="89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colorful flags on a black background&#10;&#10;Description automatically generated">
            <a:extLst>
              <a:ext uri="{FF2B5EF4-FFF2-40B4-BE49-F238E27FC236}">
                <a16:creationId xmlns:a16="http://schemas.microsoft.com/office/drawing/2014/main" id="{10EA9DFF-CA2C-6613-DA0C-77FF5FD8F2E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47" r="80822"/>
          <a:stretch/>
        </p:blipFill>
        <p:spPr bwMode="auto">
          <a:xfrm rot="1133832" flipV="1">
            <a:off x="11543577" y="4884601"/>
            <a:ext cx="731338" cy="7280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 descr="A tree with a bird in it&#10;&#10;Description automatically generated">
            <a:extLst>
              <a:ext uri="{FF2B5EF4-FFF2-40B4-BE49-F238E27FC236}">
                <a16:creationId xmlns:a16="http://schemas.microsoft.com/office/drawing/2014/main" id="{A2DF9C17-26F7-4367-BEC1-D85DD0C5ACE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6"/>
          <a:stretch/>
        </p:blipFill>
        <p:spPr>
          <a:xfrm>
            <a:off x="10549021" y="4814367"/>
            <a:ext cx="1551942" cy="186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44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DCD94D-714F-EAC2-3729-F3910FAC0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Hoe </a:t>
            </a:r>
            <a:r>
              <a:rPr lang="en-GB" err="1"/>
              <a:t>werkt</a:t>
            </a:r>
            <a:r>
              <a:rPr lang="en-GB"/>
              <a:t> GIS?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A34EAB-C2FB-3345-3C73-2B07B513B0D1}"/>
              </a:ext>
            </a:extLst>
          </p:cNvPr>
          <p:cNvSpPr txBox="1"/>
          <p:nvPr/>
        </p:nvSpPr>
        <p:spPr>
          <a:xfrm>
            <a:off x="6192372" y="2579391"/>
            <a:ext cx="266494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600" b="1" cap="small">
                <a:solidFill>
                  <a:srgbClr val="162A4D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G</a:t>
            </a:r>
            <a:r>
              <a:rPr lang="hr-HR" sz="2800" b="1" cap="small">
                <a:solidFill>
                  <a:srgbClr val="162A4D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eo</a:t>
            </a:r>
            <a:r>
              <a:rPr lang="en-GB" sz="2800" b="1" cap="small" err="1">
                <a:solidFill>
                  <a:srgbClr val="162A4D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grafisch</a:t>
            </a:r>
            <a:endParaRPr lang="hr-HR" sz="2800" b="1" cap="small">
              <a:solidFill>
                <a:srgbClr val="162A4D"/>
              </a:solidFill>
              <a:latin typeface="Comic Neue" panose="02000000000000000000" pitchFamily="2" charset="0"/>
              <a:ea typeface="Roboto" panose="02000000000000000000" pitchFamily="2" charset="0"/>
            </a:endParaRPr>
          </a:p>
          <a:p>
            <a:r>
              <a:rPr lang="en-GB" sz="3600" b="1" cap="small" err="1">
                <a:solidFill>
                  <a:srgbClr val="162A4D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I</a:t>
            </a:r>
            <a:r>
              <a:rPr lang="en-GB" sz="2800" b="1" cap="small" err="1">
                <a:solidFill>
                  <a:srgbClr val="162A4D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nformatie</a:t>
            </a:r>
            <a:r>
              <a:rPr lang="hr-HR" sz="2800" b="1" cap="small">
                <a:solidFill>
                  <a:srgbClr val="162A4D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 </a:t>
            </a:r>
            <a:r>
              <a:rPr lang="hr-HR" sz="3600" b="1" cap="small">
                <a:solidFill>
                  <a:srgbClr val="162A4D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S</a:t>
            </a:r>
            <a:r>
              <a:rPr lang="en-GB" sz="2800" b="1" cap="small" err="1">
                <a:solidFill>
                  <a:srgbClr val="162A4D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ysteem</a:t>
            </a:r>
            <a:endParaRPr lang="en-GB" sz="2800" b="1" cap="small">
              <a:latin typeface="Comic Neue" panose="02000000000000000000" pitchFamily="2" charset="0"/>
            </a:endParaRPr>
          </a:p>
        </p:txBody>
      </p:sp>
      <p:sp>
        <p:nvSpPr>
          <p:cNvPr id="24" name="Arrow: Curved Up 23">
            <a:extLst>
              <a:ext uri="{FF2B5EF4-FFF2-40B4-BE49-F238E27FC236}">
                <a16:creationId xmlns:a16="http://schemas.microsoft.com/office/drawing/2014/main" id="{D1433DC5-B1A9-BE94-1A59-6482BB262DFC}"/>
              </a:ext>
            </a:extLst>
          </p:cNvPr>
          <p:cNvSpPr/>
          <p:nvPr/>
        </p:nvSpPr>
        <p:spPr>
          <a:xfrm>
            <a:off x="7000306" y="4489003"/>
            <a:ext cx="1049081" cy="366749"/>
          </a:xfrm>
          <a:prstGeom prst="curved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C32306-945B-C604-4077-09A948507481}"/>
              </a:ext>
            </a:extLst>
          </p:cNvPr>
          <p:cNvSpPr txBox="1"/>
          <p:nvPr/>
        </p:nvSpPr>
        <p:spPr>
          <a:xfrm rot="20877309">
            <a:off x="7439844" y="992703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400" b="1">
                <a:solidFill>
                  <a:srgbClr val="FC275B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GIS</a:t>
            </a:r>
          </a:p>
        </p:txBody>
      </p:sp>
      <p:pic>
        <p:nvPicPr>
          <p:cNvPr id="2" name="Picture 1" descr="An aerial view of a town&#10;&#10;Description automatically generated">
            <a:extLst>
              <a:ext uri="{FF2B5EF4-FFF2-40B4-BE49-F238E27FC236}">
                <a16:creationId xmlns:a16="http://schemas.microsoft.com/office/drawing/2014/main" id="{34356438-73EF-B015-87A1-7532D6D134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98" y="2105391"/>
            <a:ext cx="5235081" cy="3701406"/>
          </a:xfrm>
          <a:prstGeom prst="rect">
            <a:avLst/>
          </a:prstGeom>
        </p:spPr>
      </p:pic>
      <p:pic>
        <p:nvPicPr>
          <p:cNvPr id="3" name="Picture 2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A6CEC096-CF8B-A705-D458-C55AE94AAE9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98" y="2104082"/>
            <a:ext cx="5235081" cy="3704024"/>
          </a:xfrm>
          <a:prstGeom prst="rect">
            <a:avLst/>
          </a:prstGeom>
        </p:spPr>
      </p:pic>
      <p:pic>
        <p:nvPicPr>
          <p:cNvPr id="6" name="Picture 5" descr="A white line on a black background&#10;&#10;Description automatically generated">
            <a:extLst>
              <a:ext uri="{FF2B5EF4-FFF2-40B4-BE49-F238E27FC236}">
                <a16:creationId xmlns:a16="http://schemas.microsoft.com/office/drawing/2014/main" id="{F6CB6859-97C9-C32D-9D90-CFDBF8F441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3" y="2106983"/>
            <a:ext cx="5235080" cy="3699814"/>
          </a:xfrm>
          <a:prstGeom prst="rect">
            <a:avLst/>
          </a:prstGeom>
        </p:spPr>
      </p:pic>
      <p:pic>
        <p:nvPicPr>
          <p:cNvPr id="9" name="Picture 8" descr="A black background with yellow squares&#10;&#10;Description automatically generated">
            <a:extLst>
              <a:ext uri="{FF2B5EF4-FFF2-40B4-BE49-F238E27FC236}">
                <a16:creationId xmlns:a16="http://schemas.microsoft.com/office/drawing/2014/main" id="{A53A877F-A322-D54B-FCB4-66A4499F436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65" y="2104082"/>
            <a:ext cx="5235081" cy="37029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C4869F-F720-E5BB-A08D-F718F69FC44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3"/>
          <a:stretch/>
        </p:blipFill>
        <p:spPr>
          <a:xfrm>
            <a:off x="1704156" y="2098336"/>
            <a:ext cx="3991302" cy="37071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11FE52-C089-FAD6-7DA1-72C52A87466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0911" y="1956696"/>
            <a:ext cx="4082981" cy="475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22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B8E9C44-79D5-2072-A0A8-C12A85EC00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3069">
            <a:off x="-159936" y="4108753"/>
            <a:ext cx="4204853" cy="321585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5B7CF98-05E0-F119-D8FB-8244EA336385}"/>
              </a:ext>
            </a:extLst>
          </p:cNvPr>
          <p:cNvSpPr/>
          <p:nvPr/>
        </p:nvSpPr>
        <p:spPr>
          <a:xfrm>
            <a:off x="3590677" y="4682262"/>
            <a:ext cx="147719" cy="134661"/>
          </a:xfrm>
          <a:prstGeom prst="ellipse">
            <a:avLst/>
          </a:prstGeom>
          <a:solidFill>
            <a:srgbClr val="FC27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2386B80-4F7A-1270-F4CB-7074D527129E}"/>
              </a:ext>
            </a:extLst>
          </p:cNvPr>
          <p:cNvSpPr/>
          <p:nvPr/>
        </p:nvSpPr>
        <p:spPr>
          <a:xfrm>
            <a:off x="3221655" y="4968935"/>
            <a:ext cx="117418" cy="107039"/>
          </a:xfrm>
          <a:prstGeom prst="ellipse">
            <a:avLst/>
          </a:prstGeom>
          <a:solidFill>
            <a:srgbClr val="14C3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AB2795-C665-DE30-654E-C893D38967CA}"/>
              </a:ext>
            </a:extLst>
          </p:cNvPr>
          <p:cNvSpPr/>
          <p:nvPr/>
        </p:nvSpPr>
        <p:spPr>
          <a:xfrm>
            <a:off x="2881553" y="4368789"/>
            <a:ext cx="145419" cy="132565"/>
          </a:xfrm>
          <a:prstGeom prst="ellipse">
            <a:avLst/>
          </a:prstGeom>
          <a:solidFill>
            <a:srgbClr val="FA92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9D21D3-CB21-1DBC-259B-2487800A3152}"/>
              </a:ext>
            </a:extLst>
          </p:cNvPr>
          <p:cNvSpPr/>
          <p:nvPr/>
        </p:nvSpPr>
        <p:spPr>
          <a:xfrm>
            <a:off x="820294" y="3651714"/>
            <a:ext cx="117418" cy="107039"/>
          </a:xfrm>
          <a:prstGeom prst="ellipse">
            <a:avLst/>
          </a:prstGeom>
          <a:solidFill>
            <a:srgbClr val="14C3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A9DE2FF-DC29-992E-5BAE-79CE2BE03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52336">
            <a:off x="262468" y="3738768"/>
            <a:ext cx="209114" cy="24126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C02F8C4-8D6A-5933-62F6-E87E236C8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52336">
            <a:off x="1653116" y="3584599"/>
            <a:ext cx="209114" cy="24126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1A31126-4385-3F7E-4741-CEF00D6803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861542">
            <a:off x="1130943" y="3274201"/>
            <a:ext cx="305620" cy="28520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42D4EC5-A504-3784-5919-DCAD3188FD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41666">
            <a:off x="3321747" y="4172499"/>
            <a:ext cx="227547" cy="21752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D1313F86-9080-840C-DDBD-F6FC725470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41666">
            <a:off x="2366119" y="3637895"/>
            <a:ext cx="227547" cy="21752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E526E36-90D5-DF80-08DA-36A5A8F2B6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52336">
            <a:off x="3477682" y="5232310"/>
            <a:ext cx="209114" cy="2412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026A489-4CE6-1073-0FA7-A7AE51538F23}"/>
              </a:ext>
            </a:extLst>
          </p:cNvPr>
          <p:cNvSpPr txBox="1"/>
          <p:nvPr/>
        </p:nvSpPr>
        <p:spPr>
          <a:xfrm>
            <a:off x="3339073" y="1693630"/>
            <a:ext cx="7792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7200" b="1" err="1">
                <a:solidFill>
                  <a:srgbClr val="162A4D"/>
                </a:solidFill>
                <a:latin typeface="Comic Neue" panose="02000000000000000000" pitchFamily="2" charset="0"/>
              </a:rPr>
              <a:t>Let’s</a:t>
            </a:r>
            <a:r>
              <a:rPr lang="hr-HR" sz="7200" b="1">
                <a:solidFill>
                  <a:srgbClr val="162A4D"/>
                </a:solidFill>
                <a:latin typeface="Comic Neue" panose="02000000000000000000" pitchFamily="2" charset="0"/>
              </a:rPr>
              <a:t> make a </a:t>
            </a:r>
            <a:r>
              <a:rPr lang="hr-HR" sz="7200" b="1" err="1">
                <a:solidFill>
                  <a:srgbClr val="162A4D"/>
                </a:solidFill>
                <a:latin typeface="Comic Neue" panose="02000000000000000000" pitchFamily="2" charset="0"/>
              </a:rPr>
              <a:t>map</a:t>
            </a:r>
            <a:r>
              <a:rPr lang="hr-HR" sz="7200" b="1">
                <a:solidFill>
                  <a:srgbClr val="162A4D"/>
                </a:solidFill>
                <a:latin typeface="Comic Neue" panose="02000000000000000000" pitchFamily="2" charset="0"/>
              </a:rPr>
              <a:t>!</a:t>
            </a:r>
            <a:endParaRPr lang="en-GB" sz="7200" b="1">
              <a:solidFill>
                <a:srgbClr val="162A4D"/>
              </a:solidFill>
              <a:latin typeface="Comic Neu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48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ntr" presetSubtype="16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250"/>
                            </p:stCondLst>
                            <p:childTnLst>
                              <p:par>
                                <p:cTn id="5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at a table looking at a map&#10;&#10;AI-generated content may be incorrect.">
            <a:extLst>
              <a:ext uri="{FF2B5EF4-FFF2-40B4-BE49-F238E27FC236}">
                <a16:creationId xmlns:a16="http://schemas.microsoft.com/office/drawing/2014/main" id="{690A666B-2646-3EE7-016C-E8FC2E28A8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921" y="1115829"/>
            <a:ext cx="4096899" cy="3072674"/>
          </a:xfrm>
          <a:prstGeom prst="rect">
            <a:avLst/>
          </a:prstGeom>
        </p:spPr>
      </p:pic>
      <p:pic>
        <p:nvPicPr>
          <p:cNvPr id="13" name="Picture 12" descr="A person sitting at a table with a map on it&#10;&#10;AI-generated content may be incorrect.">
            <a:extLst>
              <a:ext uri="{FF2B5EF4-FFF2-40B4-BE49-F238E27FC236}">
                <a16:creationId xmlns:a16="http://schemas.microsoft.com/office/drawing/2014/main" id="{D3F8F19A-B37B-FD5C-F1A3-1D1BE131F4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0" t="23430" r="13593" b="20696"/>
          <a:stretch/>
        </p:blipFill>
        <p:spPr>
          <a:xfrm>
            <a:off x="6273321" y="2937049"/>
            <a:ext cx="4728758" cy="268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36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2F617-6105-E2B7-ED8C-C374C2080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Het </a:t>
            </a:r>
            <a:r>
              <a:rPr lang="en-GB" dirty="0" err="1"/>
              <a:t>resultaat</a:t>
            </a:r>
            <a:r>
              <a:rPr lang="en-GB" dirty="0"/>
              <a:t> van Sessie 1</a:t>
            </a:r>
            <a:endParaRPr lang="nl-NL" dirty="0"/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2A3757E1-E297-80E1-99CA-7F584A04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48" y="1998451"/>
            <a:ext cx="3469326" cy="4040040"/>
          </a:xfrm>
          <a:prstGeom prst="rect">
            <a:avLst/>
          </a:prstGeom>
        </p:spPr>
      </p:pic>
      <p:pic>
        <p:nvPicPr>
          <p:cNvPr id="4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B72D5109-C5B3-9EA0-D16E-B59480560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632" y="1998452"/>
            <a:ext cx="3476244" cy="4040040"/>
          </a:xfrm>
          <a:prstGeom prst="rect">
            <a:avLst/>
          </a:prstGeom>
        </p:spPr>
      </p:pic>
      <p:pic>
        <p:nvPicPr>
          <p:cNvPr id="5" name="Picture 4" descr="A map on a table&#10;&#10;AI-generated content may be incorrect.">
            <a:extLst>
              <a:ext uri="{FF2B5EF4-FFF2-40B4-BE49-F238E27FC236}">
                <a16:creationId xmlns:a16="http://schemas.microsoft.com/office/drawing/2014/main" id="{179B9EC8-F320-CC17-5C05-F6A415B43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585" y="1996386"/>
            <a:ext cx="4000680" cy="404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59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B8E9C44-79D5-2072-A0A8-C12A85EC00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3069">
            <a:off x="-159936" y="4108753"/>
            <a:ext cx="4204853" cy="321585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5B7CF98-05E0-F119-D8FB-8244EA336385}"/>
              </a:ext>
            </a:extLst>
          </p:cNvPr>
          <p:cNvSpPr/>
          <p:nvPr/>
        </p:nvSpPr>
        <p:spPr>
          <a:xfrm>
            <a:off x="3590677" y="4682262"/>
            <a:ext cx="147719" cy="134661"/>
          </a:xfrm>
          <a:prstGeom prst="ellipse">
            <a:avLst/>
          </a:prstGeom>
          <a:solidFill>
            <a:srgbClr val="FC27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2386B80-4F7A-1270-F4CB-7074D527129E}"/>
              </a:ext>
            </a:extLst>
          </p:cNvPr>
          <p:cNvSpPr/>
          <p:nvPr/>
        </p:nvSpPr>
        <p:spPr>
          <a:xfrm>
            <a:off x="3221655" y="4968935"/>
            <a:ext cx="117418" cy="107039"/>
          </a:xfrm>
          <a:prstGeom prst="ellipse">
            <a:avLst/>
          </a:prstGeom>
          <a:solidFill>
            <a:srgbClr val="14C3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AB2795-C665-DE30-654E-C893D38967CA}"/>
              </a:ext>
            </a:extLst>
          </p:cNvPr>
          <p:cNvSpPr/>
          <p:nvPr/>
        </p:nvSpPr>
        <p:spPr>
          <a:xfrm>
            <a:off x="2881553" y="4368789"/>
            <a:ext cx="145419" cy="132565"/>
          </a:xfrm>
          <a:prstGeom prst="ellipse">
            <a:avLst/>
          </a:prstGeom>
          <a:solidFill>
            <a:srgbClr val="FA92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9D21D3-CB21-1DBC-259B-2487800A3152}"/>
              </a:ext>
            </a:extLst>
          </p:cNvPr>
          <p:cNvSpPr/>
          <p:nvPr/>
        </p:nvSpPr>
        <p:spPr>
          <a:xfrm>
            <a:off x="820294" y="3651714"/>
            <a:ext cx="117418" cy="107039"/>
          </a:xfrm>
          <a:prstGeom prst="ellipse">
            <a:avLst/>
          </a:prstGeom>
          <a:solidFill>
            <a:srgbClr val="14C3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A9DE2FF-DC29-992E-5BAE-79CE2BE03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52336">
            <a:off x="262468" y="3738768"/>
            <a:ext cx="209114" cy="24126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C02F8C4-8D6A-5933-62F6-E87E236C8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52336">
            <a:off x="1653116" y="3584599"/>
            <a:ext cx="209114" cy="24126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1A31126-4385-3F7E-4741-CEF00D6803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861542">
            <a:off x="1130943" y="3274201"/>
            <a:ext cx="305620" cy="28520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42D4EC5-A504-3784-5919-DCAD3188FD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41666">
            <a:off x="3321747" y="4172499"/>
            <a:ext cx="227547" cy="21752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D1313F86-9080-840C-DDBD-F6FC725470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41666">
            <a:off x="2366119" y="3637895"/>
            <a:ext cx="227547" cy="21752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E526E36-90D5-DF80-08DA-36A5A8F2B6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52336">
            <a:off x="3477682" y="5232310"/>
            <a:ext cx="209114" cy="2412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026A489-4CE6-1073-0FA7-A7AE51538F23}"/>
              </a:ext>
            </a:extLst>
          </p:cNvPr>
          <p:cNvSpPr txBox="1"/>
          <p:nvPr/>
        </p:nvSpPr>
        <p:spPr>
          <a:xfrm>
            <a:off x="3590677" y="4632881"/>
            <a:ext cx="8823297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l-NL" sz="3600" b="1" dirty="0">
                <a:solidFill>
                  <a:srgbClr val="162A4D"/>
                </a:solidFill>
                <a:latin typeface="Comic Neue"/>
              </a:rPr>
              <a:t>Een zoektocht naar de vermiste leerkracht</a:t>
            </a:r>
            <a:endParaRPr lang="nl-NL" sz="3600" b="1" dirty="0">
              <a:solidFill>
                <a:srgbClr val="162A4D"/>
              </a:solidFill>
              <a:latin typeface="Comic Neue" panose="02000000000000000000" pitchFamily="2" charset="0"/>
            </a:endParaRPr>
          </a:p>
          <a:p>
            <a:pPr algn="ctr"/>
            <a:r>
              <a:rPr lang="pl-PL" sz="4800" b="1" dirty="0">
                <a:solidFill>
                  <a:srgbClr val="162A4D"/>
                </a:solidFill>
                <a:latin typeface="Comic Neue" panose="02000000000000000000" pitchFamily="2" charset="0"/>
              </a:rPr>
              <a:t>👀</a:t>
            </a:r>
            <a:endParaRPr lang="en-GB" sz="6600" b="1" dirty="0">
              <a:solidFill>
                <a:srgbClr val="162A4D"/>
              </a:solidFill>
              <a:latin typeface="Comic Neu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082B48-7D18-93DE-253A-02587C1909A7}"/>
              </a:ext>
            </a:extLst>
          </p:cNvPr>
          <p:cNvSpPr txBox="1"/>
          <p:nvPr/>
        </p:nvSpPr>
        <p:spPr>
          <a:xfrm>
            <a:off x="4109252" y="1739482"/>
            <a:ext cx="77920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cap="all">
                <a:solidFill>
                  <a:srgbClr val="FC275B"/>
                </a:solidFill>
                <a:latin typeface="Comic Neue" panose="02000000000000000000" pitchFamily="2" charset="0"/>
              </a:rPr>
              <a:t>Escape </a:t>
            </a:r>
          </a:p>
          <a:p>
            <a:pPr algn="ctr"/>
            <a:r>
              <a:rPr lang="pl-PL" sz="6000" b="1" cap="all">
                <a:solidFill>
                  <a:srgbClr val="FC275B"/>
                </a:solidFill>
                <a:latin typeface="Comic Neue" panose="02000000000000000000" pitchFamily="2" charset="0"/>
              </a:rPr>
              <a:t>(class)room</a:t>
            </a:r>
            <a:endParaRPr lang="en-GB" sz="9600" b="1" cap="all">
              <a:solidFill>
                <a:srgbClr val="FC275B"/>
              </a:solidFill>
              <a:latin typeface="Comic Neu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32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ntr" presetSubtype="16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250"/>
                            </p:stCondLst>
                            <p:childTnLst>
                              <p:par>
                                <p:cTn id="5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DIRECTORS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FC275B"/>
      </a:accent1>
      <a:accent2>
        <a:srgbClr val="CAED8A"/>
      </a:accent2>
      <a:accent3>
        <a:srgbClr val="408B1D"/>
      </a:accent3>
      <a:accent4>
        <a:srgbClr val="FA9208"/>
      </a:accent4>
      <a:accent5>
        <a:srgbClr val="14C3F5"/>
      </a:accent5>
      <a:accent6>
        <a:srgbClr val="CAED8A"/>
      </a:accent6>
      <a:hlink>
        <a:srgbClr val="408B1D"/>
      </a:hlink>
      <a:folHlink>
        <a:srgbClr val="CAED8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cca73d9-c7f4-40e7-8137-d6367a8fc190">
      <Terms xmlns="http://schemas.microsoft.com/office/infopath/2007/PartnerControls"/>
    </lcf76f155ced4ddcb4097134ff3c332f>
    <TaxCatchAll xmlns="68c6e79c-088d-4ed6-84c7-7785ab9b690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81C34E74B9F5498B3DE90B2271FE3F" ma:contentTypeVersion="13" ma:contentTypeDescription="Een nieuw document maken." ma:contentTypeScope="" ma:versionID="1531fcf47a465543c8e9411bb98f1f69">
  <xsd:schema xmlns:xsd="http://www.w3.org/2001/XMLSchema" xmlns:xs="http://www.w3.org/2001/XMLSchema" xmlns:p="http://schemas.microsoft.com/office/2006/metadata/properties" xmlns:ns2="1cca73d9-c7f4-40e7-8137-d6367a8fc190" xmlns:ns3="68c6e79c-088d-4ed6-84c7-7785ab9b690f" targetNamespace="http://schemas.microsoft.com/office/2006/metadata/properties" ma:root="true" ma:fieldsID="6170a24e2146a4ffcf14cbfde13e3f5f" ns2:_="" ns3:_="">
    <xsd:import namespace="1cca73d9-c7f4-40e7-8137-d6367a8fc190"/>
    <xsd:import namespace="68c6e79c-088d-4ed6-84c7-7785ab9b69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ca73d9-c7f4-40e7-8137-d6367a8f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Afbeeldingtags" ma:readOnly="false" ma:fieldId="{5cf76f15-5ced-4ddc-b409-7134ff3c332f}" ma:taxonomyMulti="true" ma:sspId="0d2f2e1c-c095-4710-afda-8e7acdb033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c6e79c-088d-4ed6-84c7-7785ab9b690f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877b8766-9410-4afe-8590-93dfd0c1d8f8}" ma:internalName="TaxCatchAll" ma:showField="CatchAllData" ma:web="68c6e79c-088d-4ed6-84c7-7785ab9b69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1E44AE-1D41-4199-AA4B-B6E51440B2DF}">
  <ds:schemaRefs>
    <ds:schemaRef ds:uri="1cca73d9-c7f4-40e7-8137-d6367a8fc190"/>
    <ds:schemaRef ds:uri="http://www.w3.org/XML/1998/namespace"/>
    <ds:schemaRef ds:uri="http://schemas.openxmlformats.org/package/2006/metadata/core-properties"/>
    <ds:schemaRef ds:uri="68c6e79c-088d-4ed6-84c7-7785ab9b690f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CA3C0C6-1A02-4D7B-B887-FD4D5544C6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8C37F3-7A1B-4348-83A8-50C318E904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ca73d9-c7f4-40e7-8137-d6367a8fc190"/>
    <ds:schemaRef ds:uri="68c6e79c-088d-4ed6-84c7-7785ab9b69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1146</TotalTime>
  <Words>987</Words>
  <Application>Microsoft Office PowerPoint</Application>
  <PresentationFormat>Widescreen</PresentationFormat>
  <Paragraphs>181</Paragraphs>
  <Slides>40</Slides>
  <Notes>11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Aptos</vt:lpstr>
      <vt:lpstr>Arial</vt:lpstr>
      <vt:lpstr>Calibri</vt:lpstr>
      <vt:lpstr>Comic Neue</vt:lpstr>
      <vt:lpstr>Inter</vt:lpstr>
      <vt:lpstr>Roboto</vt:lpstr>
      <vt:lpstr>Office Theme</vt:lpstr>
      <vt:lpstr>Document</vt:lpstr>
      <vt:lpstr>PowerPoint Presentation</vt:lpstr>
      <vt:lpstr>De wereld van geografische informatie (en landkaarten)  </vt:lpstr>
      <vt:lpstr>Even terugkijken...</vt:lpstr>
      <vt:lpstr>Wat is een GIS?</vt:lpstr>
      <vt:lpstr>Hoe werkt GIS?</vt:lpstr>
      <vt:lpstr>PowerPoint Presentation</vt:lpstr>
      <vt:lpstr>PowerPoint Presentation</vt:lpstr>
      <vt:lpstr>Het resultaat van Sessie 1</vt:lpstr>
      <vt:lpstr>PowerPoint Presentation</vt:lpstr>
      <vt:lpstr>Waar is meester/ juffrouw X?</vt:lpstr>
      <vt:lpstr>PowerPoint Presentation</vt:lpstr>
      <vt:lpstr>PowerPoint Presentation</vt:lpstr>
      <vt:lpstr>Missie fase 1: kraak de code!</vt:lpstr>
      <vt:lpstr>PowerPoint Presentation</vt:lpstr>
      <vt:lpstr>De antwoorden</vt:lpstr>
      <vt:lpstr>Eerste cijfer</vt:lpstr>
      <vt:lpstr>Tweede cijfer</vt:lpstr>
      <vt:lpstr>Het derde cijfer</vt:lpstr>
      <vt:lpstr>Het vierde cijfer</vt:lpstr>
      <vt:lpstr>PowerPoint Presentation</vt:lpstr>
      <vt:lpstr>Waar is meester/ juffrouw X ?</vt:lpstr>
      <vt:lpstr>Selecteer het vierkant waar de school staat</vt:lpstr>
      <vt:lpstr>Missie 2: beantwoord de vragen op de DIRECTORs site om een stapje dichterbij te komen</vt:lpstr>
      <vt:lpstr>Gereedschapskist en kaartlagen</vt:lpstr>
      <vt:lpstr>Gereedschapskist en kaartlagen</vt:lpstr>
      <vt:lpstr>Hint 1: Filter scholen</vt:lpstr>
      <vt:lpstr>Hint 2: Buffer operatie: zone van 300 meter om de school</vt:lpstr>
      <vt:lpstr>Hint 3: gezien bij een cadeauwinkel binnen de 300 meter zone</vt:lpstr>
      <vt:lpstr>Hint 4: groene gebieden</vt:lpstr>
      <vt:lpstr>Hint 5: meeste bomen in een gebied</vt:lpstr>
      <vt:lpstr>Hint 6: aantal bomen in dat gebied</vt:lpstr>
      <vt:lpstr>Missie fase 3: vind X</vt:lpstr>
      <vt:lpstr>In openstreetmaps (https://osm.org)</vt:lpstr>
      <vt:lpstr>In openstreetmap (osm.org)</vt:lpstr>
      <vt:lpstr>In googlemaps (https://maps.google.com)</vt:lpstr>
      <vt:lpstr>PowerPoint Presentation</vt:lpstr>
      <vt:lpstr>Ai detectives wat een pech</vt:lpstr>
      <vt:lpstr>Zo... wat vonden jullie van de workshop?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Ana Kuveždić Divjak</dc:creator>
  <cp:lastModifiedBy>Bastiaan van Loenen</cp:lastModifiedBy>
  <cp:revision>36</cp:revision>
  <cp:lastPrinted>2025-03-17T09:28:57Z</cp:lastPrinted>
  <dcterms:created xsi:type="dcterms:W3CDTF">2024-09-10T08:51:00Z</dcterms:created>
  <dcterms:modified xsi:type="dcterms:W3CDTF">2025-09-09T07:22:52Z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0x010100D881C34E74B9F5498B3DE90B2271FE3F</vt:lpwstr>
  </property>
  <property fmtid="{D5CDD505-2E9C-101B-9397-08002B2CF9AE}" pid="3" name="MediaServiceImageTags">
    <vt:lpwstr/>
  </property>
</Properties>
</file>