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6" r:id="rId2"/>
    <p:sldId id="287" r:id="rId3"/>
    <p:sldId id="288" r:id="rId4"/>
    <p:sldId id="284" r:id="rId5"/>
    <p:sldId id="345" r:id="rId6"/>
    <p:sldId id="351" r:id="rId7"/>
    <p:sldId id="352" r:id="rId8"/>
    <p:sldId id="353" r:id="rId9"/>
    <p:sldId id="346" r:id="rId10"/>
    <p:sldId id="307" r:id="rId11"/>
    <p:sldId id="355" r:id="rId12"/>
    <p:sldId id="357" r:id="rId13"/>
    <p:sldId id="358" r:id="rId14"/>
    <p:sldId id="360" r:id="rId15"/>
    <p:sldId id="362" r:id="rId16"/>
    <p:sldId id="361" r:id="rId17"/>
    <p:sldId id="359" r:id="rId18"/>
    <p:sldId id="364" r:id="rId19"/>
    <p:sldId id="363" r:id="rId20"/>
    <p:sldId id="365" r:id="rId21"/>
    <p:sldId id="356" r:id="rId22"/>
    <p:sldId id="367" r:id="rId23"/>
    <p:sldId id="332" r:id="rId24"/>
    <p:sldId id="343" r:id="rId25"/>
    <p:sldId id="334" r:id="rId26"/>
    <p:sldId id="347" r:id="rId27"/>
    <p:sldId id="338" r:id="rId28"/>
    <p:sldId id="339" r:id="rId29"/>
    <p:sldId id="341" r:id="rId30"/>
    <p:sldId id="340" r:id="rId31"/>
    <p:sldId id="342" r:id="rId32"/>
    <p:sldId id="348" r:id="rId33"/>
    <p:sldId id="350" r:id="rId34"/>
    <p:sldId id="349" r:id="rId35"/>
    <p:sldId id="262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82" userDrawn="1">
          <p15:clr>
            <a:srgbClr val="A4A3A4"/>
          </p15:clr>
        </p15:guide>
        <p15:guide id="5" pos="6199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  <p15:guide id="8" pos="1799" userDrawn="1">
          <p15:clr>
            <a:srgbClr val="A4A3A4"/>
          </p15:clr>
        </p15:guide>
        <p15:guide id="9" orient="horz" pos="35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26E"/>
    <a:srgbClr val="FC275B"/>
    <a:srgbClr val="CAED8A"/>
    <a:srgbClr val="162A4D"/>
    <a:srgbClr val="14C3F5"/>
    <a:srgbClr val="FA9208"/>
    <a:srgbClr val="408B1D"/>
    <a:srgbClr val="FBFFFF"/>
    <a:srgbClr val="95DA14"/>
    <a:srgbClr val="EA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330" autoAdjust="0"/>
  </p:normalViewPr>
  <p:slideViewPr>
    <p:cSldViewPr snapToGrid="0" showGuides="1">
      <p:cViewPr varScale="1">
        <p:scale>
          <a:sx n="79" d="100"/>
          <a:sy n="79" d="100"/>
        </p:scale>
        <p:origin x="773" y="72"/>
      </p:cViewPr>
      <p:guideLst>
        <p:guide orient="horz" pos="482"/>
        <p:guide pos="6199"/>
        <p:guide orient="horz" pos="4320"/>
        <p:guide pos="1799"/>
        <p:guide orient="horz" pos="35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A72F9-FEF1-4DF2-8754-ACECD8FE17D6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57A9D-D0B0-4219-9438-CCF8AD262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63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0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19A0-DD1A-0A30-6965-14F8F5640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7402C-F095-3626-C516-58259554A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6C0F4-09F9-734A-29E3-DA13A60B2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map is a picture or drawing of an area that shows different features such as roads, buildings, rivers, and trees. A map helps us find our way and reach specific places. It shows where things are located and how to get there.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B6BEA-E7C4-B37E-F532-904A1B4AE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8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GB" sz="2800" dirty="0"/>
              <a:t>GIS (Geographic Information System) is like a super smart map. Ordinary maps, like paper ones, only show where streets, buildings, and parks are. But a GIS map can show much more! It can tell you where the nearest shop is, the shortest way to the playground, or even the best spot to play.</a:t>
            </a:r>
            <a:endParaRPr lang="hr-H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9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How does it work?</a:t>
            </a:r>
            <a:br>
              <a:rPr lang="en-GB" sz="1800" dirty="0"/>
            </a:br>
            <a:r>
              <a:rPr lang="en-GB" sz="1800" dirty="0"/>
              <a:t>GIS takes many different types of information and puts them together. Each piece of information is like a layer – one layer shows roads, another shows houses, and another shows trees. All these layers can be placed on a map, and together they help the GIS map answer questions like: “Where is the nearest park?” or “What’s the fastest way to school?”</a:t>
            </a:r>
          </a:p>
          <a:p>
            <a:r>
              <a:rPr lang="en-GB" sz="1800" dirty="0"/>
              <a:t>That’s what makes GIS special – it doesn’t just show where things are, but also helps us understand </a:t>
            </a:r>
            <a:r>
              <a:rPr lang="en-GB" sz="1800" b="1" dirty="0"/>
              <a:t>why</a:t>
            </a:r>
            <a:r>
              <a:rPr lang="en-GB" sz="1800" dirty="0"/>
              <a:t> they are there and </a:t>
            </a:r>
            <a:r>
              <a:rPr lang="en-GB" sz="1800" b="1" dirty="0"/>
              <a:t>how</a:t>
            </a:r>
            <a:r>
              <a:rPr lang="en-GB" sz="1800" dirty="0"/>
              <a:t> they are connected.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hr-HR" sz="1800" b="1" dirty="0">
              <a:solidFill>
                <a:srgbClr val="162A4D"/>
              </a:solidFill>
              <a:effectLst/>
              <a:latin typeface="Aptos Display" panose="020B000402020202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113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/>
              <a:t>GIS je </a:t>
            </a:r>
            <a:r>
              <a:rPr lang="en-GB" sz="1800" b="1" dirty="0" err="1"/>
              <a:t>poput</a:t>
            </a:r>
            <a:r>
              <a:rPr lang="en-GB" sz="1800" b="1" dirty="0"/>
              <a:t> super </a:t>
            </a:r>
            <a:r>
              <a:rPr lang="en-GB" sz="1800" b="1" dirty="0" err="1"/>
              <a:t>pametne</a:t>
            </a:r>
            <a:r>
              <a:rPr lang="en-GB" sz="1800" b="1" dirty="0"/>
              <a:t> </a:t>
            </a:r>
            <a:r>
              <a:rPr lang="en-GB" sz="1800" b="1" dirty="0" err="1"/>
              <a:t>karte</a:t>
            </a:r>
            <a:r>
              <a:rPr lang="en-GB" sz="1800" b="1" dirty="0"/>
              <a:t>.</a:t>
            </a:r>
            <a:r>
              <a:rPr lang="en-GB" sz="1800" dirty="0"/>
              <a:t> </a:t>
            </a:r>
            <a:r>
              <a:rPr lang="hr-HR" sz="1800" dirty="0"/>
              <a:t>P</a:t>
            </a:r>
            <a:r>
              <a:rPr lang="hr-HR" sz="1800" dirty="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ametne računalne karte su posebno korisne jer se mogu </a:t>
            </a:r>
            <a:r>
              <a:rPr lang="hr-HR" sz="1800" b="1" dirty="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pretraživati</a:t>
            </a:r>
            <a:r>
              <a:rPr lang="hr-HR" sz="1800" dirty="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 </a:t>
            </a:r>
            <a:r>
              <a:rPr lang="hr-HR" sz="1800" b="1" dirty="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kombinirati</a:t>
            </a:r>
            <a:r>
              <a:rPr lang="hr-HR" sz="1800" dirty="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 drugim kartama i podacima</a:t>
            </a:r>
            <a:endParaRPr lang="en-GB" sz="1800" dirty="0">
              <a:solidFill>
                <a:srgbClr val="162A4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45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B3A50-5A23-372F-9E79-46DE53B65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1EE94-D60A-081A-5349-E8EFD2E96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4516F-FB64-7E6E-0ABD-61623A9B1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357CD-ABD6-B96F-B424-3C2EF63C9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4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73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map is locked. Solve the puzzles! The correct answers form the code to unlock the map.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57A9D-D0B0-4219-9438-CCF8AD26266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082E-922C-1457-9417-C3B4CC226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C275B"/>
                </a:solidFill>
                <a:latin typeface="Comic Neu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D61EA-070D-5978-D476-43E1D33CC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ADE42-43F9-69AC-775E-80CBC41CA7F4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AD44B-4F41-01AE-F1EB-04021BABC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88EEE-FC61-58CC-2F71-9D25EF9A0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6078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2913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854E3-5CAC-AB39-CFF0-E5D0546B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2D72-726A-4945-B80E-CEF25C677364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B44DC-CF37-C537-AD3E-118D10C3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4E5F0-F61B-087A-C175-2BE2F5B6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C463-6C64-4457-9FF5-FDC1AF71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414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082E-922C-1457-9417-C3B4CC226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C275B"/>
                </a:solidFill>
                <a:latin typeface="Comic Neu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D61EA-070D-5978-D476-43E1D33CC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AD44B-4F41-01AE-F1EB-04021BABC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88EEE-FC61-58CC-2F71-9D25EF9A0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tree with a bird in it&#10;&#10;Description automatically generated">
            <a:extLst>
              <a:ext uri="{FF2B5EF4-FFF2-40B4-BE49-F238E27FC236}">
                <a16:creationId xmlns:a16="http://schemas.microsoft.com/office/drawing/2014/main" id="{94F6AEEF-8F9C-3859-88A1-3789D1CEB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0446" y="4814367"/>
            <a:ext cx="1551942" cy="1896804"/>
          </a:xfrm>
          <a:prstGeom prst="rect">
            <a:avLst/>
          </a:prstGeom>
        </p:spPr>
      </p:pic>
      <p:pic>
        <p:nvPicPr>
          <p:cNvPr id="5" name="Picture 4" descr="A green plant in a pot&#10;&#10;Description automatically generated">
            <a:extLst>
              <a:ext uri="{FF2B5EF4-FFF2-40B4-BE49-F238E27FC236}">
                <a16:creationId xmlns:a16="http://schemas.microsoft.com/office/drawing/2014/main" id="{85F9922B-8C64-F844-9951-E8B53E62E5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5340350"/>
            <a:ext cx="1513288" cy="14839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CADE42-43F9-69AC-775E-80CBC41CA7F4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12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9988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6DED9-E591-8530-D59F-99835CBBA3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3069">
            <a:off x="68412" y="6202100"/>
            <a:ext cx="994078" cy="7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6DED9-E591-8530-D59F-99835CBBA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3069">
            <a:off x="68412" y="6202100"/>
            <a:ext cx="994078" cy="7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6DED9-E591-8530-D59F-99835CBBA3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3069">
            <a:off x="68412" y="6202100"/>
            <a:ext cx="994078" cy="7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ee with a bird in it&#10;&#10;Description automatically generated">
            <a:extLst>
              <a:ext uri="{FF2B5EF4-FFF2-40B4-BE49-F238E27FC236}">
                <a16:creationId xmlns:a16="http://schemas.microsoft.com/office/drawing/2014/main" id="{AB028C03-D761-F7FB-690A-342F0D8B53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9021" y="4814367"/>
            <a:ext cx="1551942" cy="1896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91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plant in a pot&#10;&#10;Description automatically generated">
            <a:extLst>
              <a:ext uri="{FF2B5EF4-FFF2-40B4-BE49-F238E27FC236}">
                <a16:creationId xmlns:a16="http://schemas.microsoft.com/office/drawing/2014/main" id="{6D8631AD-BF27-2CC6-49C4-E903FFE59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5340350"/>
            <a:ext cx="1513288" cy="1483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702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1F0E9E-AFFC-3DF2-DA43-0B093F979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5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50BA-CC47-36C6-D01F-1115B393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65125"/>
            <a:ext cx="11506202" cy="873125"/>
          </a:xfrm>
        </p:spPr>
        <p:txBody>
          <a:bodyPr/>
          <a:lstStyle>
            <a:lvl1pPr>
              <a:defRPr b="1">
                <a:solidFill>
                  <a:srgbClr val="FC275B"/>
                </a:solidFill>
                <a:latin typeface="Comic Neu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823D-6E80-CCED-6A01-7AFFB4581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438275"/>
            <a:ext cx="11506202" cy="4937939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809625" indent="-35242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1257300" indent="-34290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4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704975" indent="-333375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2152650" indent="-361950">
              <a:buSzPct val="8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BC807-CF71-BA94-3C1E-F9D14BD55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44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drawing board with a pencil and a mouse&#10;&#10;Description automatically generated">
            <a:extLst>
              <a:ext uri="{FF2B5EF4-FFF2-40B4-BE49-F238E27FC236}">
                <a16:creationId xmlns:a16="http://schemas.microsoft.com/office/drawing/2014/main" id="{BEF3BA59-D311-84C5-8FAD-B860FF0B1C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2" y="5530158"/>
            <a:ext cx="1067182" cy="1163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CE1E79-033B-AB16-48B0-E9915B6CF7B1}"/>
              </a:ext>
            </a:extLst>
          </p:cNvPr>
          <p:cNvSpPr/>
          <p:nvPr userDrawn="1"/>
        </p:nvSpPr>
        <p:spPr>
          <a:xfrm>
            <a:off x="0" y="6682595"/>
            <a:ext cx="12192000" cy="175406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4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E83A3-2702-0411-A571-4AD6F985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E3458-B2A1-BB3B-1BA0-0644D25E9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B998-27DE-FBCA-0934-4B0ADC0DA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042D72-726A-4945-B80E-CEF25C677364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C63AB-93A8-9242-46B6-6C8549D37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4C1AD-F06E-2A76-C4D9-1C309A759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68C463-6C64-4457-9FF5-FDC1AF7138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8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0" r:id="rId4"/>
    <p:sldLayoutId id="2147483666" r:id="rId5"/>
    <p:sldLayoutId id="2147483661" r:id="rId6"/>
    <p:sldLayoutId id="2147483662" r:id="rId7"/>
    <p:sldLayoutId id="2147483663" r:id="rId8"/>
    <p:sldLayoutId id="2147483664" r:id="rId9"/>
    <p:sldLayoutId id="2147483667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C275B"/>
          </a:solidFill>
          <a:latin typeface="Comic Neue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2A4D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3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svg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naku\Downloads\igra\escape(class)room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DIRECTORSproject" TargetMode="External"/><Relationship Id="rId13" Type="http://schemas.openxmlformats.org/officeDocument/2006/relationships/image" Target="../media/image63.png"/><Relationship Id="rId3" Type="http://schemas.openxmlformats.org/officeDocument/2006/relationships/hyperlink" Target="https://erasmus-plus.ec.europa.eu/projects/search/details/2023-1-NL01-KA210-SCH-000157821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hyperlink" Target="mailto:ana.kuvezdic.divjak@geof.unizg.hr" TargetMode="External"/><Relationship Id="rId5" Type="http://schemas.openxmlformats.org/officeDocument/2006/relationships/image" Target="../media/image59.png"/><Relationship Id="rId15" Type="http://schemas.openxmlformats.org/officeDocument/2006/relationships/image" Target="../media/image65.png"/><Relationship Id="rId10" Type="http://schemas.openxmlformats.org/officeDocument/2006/relationships/hyperlink" Target="mailto:ivana.bosnic@fer.unizg.hr" TargetMode="External"/><Relationship Id="rId4" Type="http://schemas.openxmlformats.org/officeDocument/2006/relationships/hyperlink" Target="www.kidsdirectors.eu" TargetMode="External"/><Relationship Id="rId9" Type="http://schemas.openxmlformats.org/officeDocument/2006/relationships/hyperlink" Target="mailto:info@kidsdirectors.eu" TargetMode="External"/><Relationship Id="rId1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plant in a pot&#10;&#10;Description automatically generated">
            <a:extLst>
              <a:ext uri="{FF2B5EF4-FFF2-40B4-BE49-F238E27FC236}">
                <a16:creationId xmlns:a16="http://schemas.microsoft.com/office/drawing/2014/main" id="{DE5F7BAF-ECB3-F105-8E61-88FA9C759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891" y="4577161"/>
            <a:ext cx="2356109" cy="2310389"/>
          </a:xfrm>
          <a:prstGeom prst="rect">
            <a:avLst/>
          </a:prstGeom>
        </p:spPr>
      </p:pic>
      <p:pic>
        <p:nvPicPr>
          <p:cNvPr id="9" name="Picture 8" descr="A blue and white cloud with lines and dots&#10;&#10;Description automatically generated">
            <a:extLst>
              <a:ext uri="{FF2B5EF4-FFF2-40B4-BE49-F238E27FC236}">
                <a16:creationId xmlns:a16="http://schemas.microsoft.com/office/drawing/2014/main" id="{4B554610-783B-7354-328D-EFDCCC7684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054" y="-11753"/>
            <a:ext cx="3736846" cy="1733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432A52-F605-2E2D-AC72-4F690393C6A9}"/>
              </a:ext>
            </a:extLst>
          </p:cNvPr>
          <p:cNvSpPr/>
          <p:nvPr/>
        </p:nvSpPr>
        <p:spPr>
          <a:xfrm>
            <a:off x="0" y="6682594"/>
            <a:ext cx="12334672" cy="218603"/>
          </a:xfrm>
          <a:prstGeom prst="rect">
            <a:avLst/>
          </a:prstGeom>
          <a:solidFill>
            <a:srgbClr val="95DA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ue and white graphic of a building&#10;&#10;Description automatically generated">
            <a:extLst>
              <a:ext uri="{FF2B5EF4-FFF2-40B4-BE49-F238E27FC236}">
                <a16:creationId xmlns:a16="http://schemas.microsoft.com/office/drawing/2014/main" id="{00262DEF-2923-D92F-EEC8-105C2BBE0E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0" y="5391563"/>
            <a:ext cx="1345474" cy="1400332"/>
          </a:xfrm>
          <a:prstGeom prst="rect">
            <a:avLst/>
          </a:prstGeom>
        </p:spPr>
      </p:pic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id="{D776FD18-F8EA-6E4D-D284-71AEE4CF53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590" y="3460747"/>
            <a:ext cx="3062277" cy="3331148"/>
          </a:xfrm>
          <a:prstGeom prst="rect">
            <a:avLst/>
          </a:prstGeom>
        </p:spPr>
      </p:pic>
      <p:pic>
        <p:nvPicPr>
          <p:cNvPr id="20" name="Picture 19" descr="A yellow star in the dark&#10;&#10;Description automatically generated">
            <a:extLst>
              <a:ext uri="{FF2B5EF4-FFF2-40B4-BE49-F238E27FC236}">
                <a16:creationId xmlns:a16="http://schemas.microsoft.com/office/drawing/2014/main" id="{D1B9B4D3-D363-145C-3100-A2A55C6459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336" y="2707669"/>
            <a:ext cx="3002792" cy="150615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05C4642-0E5F-8535-1CFE-26CE87500D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85" y="357591"/>
            <a:ext cx="2249357" cy="48223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ED7A2EC-22D8-8B40-61DE-51F8E7CF64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01" y="4821645"/>
            <a:ext cx="3398396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65 0.00602 L 0.04987 0.01366 L 0.11432 0.01065 L 0.20859 -0.0081 L 0.26523 -0.00185 L 0.36549 0.0169 L 0.45794 -0.01574 L 0.59752 -0.00347 " pathEditMode="relative" ptsTypes="AAAAAAAA">
                                      <p:cBhvr>
                                        <p:cTn id="23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6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8E9C44-79D5-2072-A0A8-C12A85EC00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5B7CF98-05E0-F119-D8FB-8244EA336385}"/>
              </a:ext>
            </a:extLst>
          </p:cNvPr>
          <p:cNvSpPr/>
          <p:nvPr/>
        </p:nvSpPr>
        <p:spPr>
          <a:xfrm>
            <a:off x="3590677" y="4682262"/>
            <a:ext cx="147719" cy="134661"/>
          </a:xfrm>
          <a:prstGeom prst="ellipse">
            <a:avLst/>
          </a:prstGeom>
          <a:solidFill>
            <a:srgbClr val="FC2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386B80-4F7A-1270-F4CB-7074D527129E}"/>
              </a:ext>
            </a:extLst>
          </p:cNvPr>
          <p:cNvSpPr/>
          <p:nvPr/>
        </p:nvSpPr>
        <p:spPr>
          <a:xfrm>
            <a:off x="3221655" y="4968935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AB2795-C665-DE30-654E-C893D38967CA}"/>
              </a:ext>
            </a:extLst>
          </p:cNvPr>
          <p:cNvSpPr/>
          <p:nvPr/>
        </p:nvSpPr>
        <p:spPr>
          <a:xfrm>
            <a:off x="2881553" y="4368789"/>
            <a:ext cx="145419" cy="132565"/>
          </a:xfrm>
          <a:prstGeom prst="ellipse">
            <a:avLst/>
          </a:prstGeom>
          <a:solidFill>
            <a:srgbClr val="FA9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9D21D3-CB21-1DBC-259B-2487800A3152}"/>
              </a:ext>
            </a:extLst>
          </p:cNvPr>
          <p:cNvSpPr/>
          <p:nvPr/>
        </p:nvSpPr>
        <p:spPr>
          <a:xfrm>
            <a:off x="820294" y="3651714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9DE2FF-DC29-992E-5BAE-79CE2BE0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262468" y="3738768"/>
            <a:ext cx="209114" cy="2412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C02F8C4-8D6A-5933-62F6-E87E236C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1653116" y="3584599"/>
            <a:ext cx="209114" cy="2412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A31126-4385-3F7E-4741-CEF00D680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61542">
            <a:off x="1130943" y="3274201"/>
            <a:ext cx="305620" cy="28520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42D4EC5-A504-3784-5919-DCAD3188F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1666">
            <a:off x="3321747" y="4172499"/>
            <a:ext cx="227547" cy="217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1313F86-9080-840C-DDBD-F6FC725470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1666">
            <a:off x="2366119" y="3637895"/>
            <a:ext cx="227547" cy="21752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E526E36-90D5-DF80-08DA-36A5A8F2B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3477682" y="5232310"/>
            <a:ext cx="209114" cy="24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26A489-4CE6-1073-0FA7-A7AE51538F23}"/>
              </a:ext>
            </a:extLst>
          </p:cNvPr>
          <p:cNvSpPr txBox="1"/>
          <p:nvPr/>
        </p:nvSpPr>
        <p:spPr>
          <a:xfrm>
            <a:off x="3435520" y="1239182"/>
            <a:ext cx="7792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162A4D"/>
                </a:solidFill>
                <a:latin typeface="Comic Neue" panose="02000000000000000000" pitchFamily="2" charset="0"/>
              </a:rPr>
              <a:t>We’ve made a SMART map</a:t>
            </a:r>
            <a:r>
              <a:rPr lang="hr-HR" sz="7200" b="1" dirty="0">
                <a:solidFill>
                  <a:srgbClr val="162A4D"/>
                </a:solidFill>
                <a:latin typeface="Comic Neue" panose="02000000000000000000" pitchFamily="2" charset="0"/>
              </a:rPr>
              <a:t>!</a:t>
            </a:r>
            <a:endParaRPr lang="en-GB" sz="7200" b="1" dirty="0">
              <a:solidFill>
                <a:srgbClr val="162A4D"/>
              </a:solidFill>
              <a:latin typeface="Comic Neu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n lying on a paper&#10;&#10;AI-generated content may be incorrect.">
            <a:extLst>
              <a:ext uri="{FF2B5EF4-FFF2-40B4-BE49-F238E27FC236}">
                <a16:creationId xmlns:a16="http://schemas.microsoft.com/office/drawing/2014/main" id="{2A584AFE-E8F3-EFA5-63F5-05D4953D9D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9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hand pointing at a map&#10;&#10;AI-generated content may be incorrect.">
            <a:extLst>
              <a:ext uri="{FF2B5EF4-FFF2-40B4-BE49-F238E27FC236}">
                <a16:creationId xmlns:a16="http://schemas.microsoft.com/office/drawing/2014/main" id="{1A189B97-D5FE-AB45-A458-5C03B9DB9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143580"/>
            <a:ext cx="6857999" cy="914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pen over a map&#10;&#10;AI-generated content may be incorrect.">
            <a:extLst>
              <a:ext uri="{FF2B5EF4-FFF2-40B4-BE49-F238E27FC236}">
                <a16:creationId xmlns:a16="http://schemas.microsoft.com/office/drawing/2014/main" id="{44630E26-1520-ED79-E9E3-A21DDE3F12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9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map&#10;&#10;AI-generated content may be incorrect.">
            <a:extLst>
              <a:ext uri="{FF2B5EF4-FFF2-40B4-BE49-F238E27FC236}">
                <a16:creationId xmlns:a16="http://schemas.microsoft.com/office/drawing/2014/main" id="{C7BDCE9A-6605-3173-06B5-C9BC9FF576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142607"/>
            <a:ext cx="6857999" cy="91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awing a map&#10;&#10;AI-generated content may be incorrect.">
            <a:extLst>
              <a:ext uri="{FF2B5EF4-FFF2-40B4-BE49-F238E27FC236}">
                <a16:creationId xmlns:a16="http://schemas.microsoft.com/office/drawing/2014/main" id="{8D6C768F-0181-F679-0A85-07796C19ED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arker&#10;&#10;AI-generated content may be incorrect.">
            <a:extLst>
              <a:ext uri="{FF2B5EF4-FFF2-40B4-BE49-F238E27FC236}">
                <a16:creationId xmlns:a16="http://schemas.microsoft.com/office/drawing/2014/main" id="{C45AEA16-7AB8-1BEC-E821-9D040DAB22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65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map&#10;&#10;AI-generated content may be incorrect.">
            <a:extLst>
              <a:ext uri="{FF2B5EF4-FFF2-40B4-BE49-F238E27FC236}">
                <a16:creationId xmlns:a16="http://schemas.microsoft.com/office/drawing/2014/main" id="{EF406262-DB54-728E-DC9E-05CE7C733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0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map of a town&#10;&#10;AI-generated content may be incorrect.">
            <a:extLst>
              <a:ext uri="{FF2B5EF4-FFF2-40B4-BE49-F238E27FC236}">
                <a16:creationId xmlns:a16="http://schemas.microsoft.com/office/drawing/2014/main" id="{7D395A98-9D55-5FA2-5F42-5EE51EA51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58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AI-generated content may be incorrect.">
            <a:extLst>
              <a:ext uri="{FF2B5EF4-FFF2-40B4-BE49-F238E27FC236}">
                <a16:creationId xmlns:a16="http://schemas.microsoft.com/office/drawing/2014/main" id="{C97C8D0E-1428-006A-A8F5-D476D07F0B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plant in a pot&#10;&#10;Description automatically generated">
            <a:extLst>
              <a:ext uri="{FF2B5EF4-FFF2-40B4-BE49-F238E27FC236}">
                <a16:creationId xmlns:a16="http://schemas.microsoft.com/office/drawing/2014/main" id="{DE5F7BAF-ECB3-F105-8E61-88FA9C759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891" y="4577161"/>
            <a:ext cx="2356109" cy="2310389"/>
          </a:xfrm>
          <a:prstGeom prst="rect">
            <a:avLst/>
          </a:prstGeom>
        </p:spPr>
      </p:pic>
      <p:pic>
        <p:nvPicPr>
          <p:cNvPr id="9" name="Picture 8" descr="A blue and white cloud with lines and dots&#10;&#10;Description automatically generated">
            <a:extLst>
              <a:ext uri="{FF2B5EF4-FFF2-40B4-BE49-F238E27FC236}">
                <a16:creationId xmlns:a16="http://schemas.microsoft.com/office/drawing/2014/main" id="{4B554610-783B-7354-328D-EFDCCC7684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054" y="-11753"/>
            <a:ext cx="3736846" cy="1733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432A52-F605-2E2D-AC72-4F690393C6A9}"/>
              </a:ext>
            </a:extLst>
          </p:cNvPr>
          <p:cNvSpPr/>
          <p:nvPr/>
        </p:nvSpPr>
        <p:spPr>
          <a:xfrm>
            <a:off x="0" y="6682594"/>
            <a:ext cx="12334672" cy="218603"/>
          </a:xfrm>
          <a:prstGeom prst="rect">
            <a:avLst/>
          </a:prstGeom>
          <a:solidFill>
            <a:srgbClr val="95DA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artoon of a robot&#10;&#10;Description automatically generated">
            <a:extLst>
              <a:ext uri="{FF2B5EF4-FFF2-40B4-BE49-F238E27FC236}">
                <a16:creationId xmlns:a16="http://schemas.microsoft.com/office/drawing/2014/main" id="{A5F526EE-45C1-F7FF-0DF3-BF686E00A7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22" y="3441292"/>
            <a:ext cx="3062277" cy="3331148"/>
          </a:xfrm>
          <a:prstGeom prst="rect">
            <a:avLst/>
          </a:prstGeom>
        </p:spPr>
      </p:pic>
      <p:pic>
        <p:nvPicPr>
          <p:cNvPr id="3" name="Picture 2" descr="A blue and white graphic of a building&#10;&#10;Description automatically generated">
            <a:extLst>
              <a:ext uri="{FF2B5EF4-FFF2-40B4-BE49-F238E27FC236}">
                <a16:creationId xmlns:a16="http://schemas.microsoft.com/office/drawing/2014/main" id="{C56BF194-2B28-F79D-74D5-DEA8D931D5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0" y="5391563"/>
            <a:ext cx="1345474" cy="14003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34ECDBF-C039-DBE2-429C-92BBE61C60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01" y="4821645"/>
            <a:ext cx="3398396" cy="14573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C3CB2D4-DF6A-8EBF-FEB8-4F1765995E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85" y="357591"/>
            <a:ext cx="2249357" cy="4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231 L -0.14713 -0.00255 L -0.25911 0.01365 L -0.40286 -0.02014 L -0.57643 0.00069 L -0.80495 -0.01875 " pathEditMode="relative" ptsTypes="AAAAAA">
                                      <p:cBhvr>
                                        <p:cTn id="13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town&#10;&#10;AI-generated content may be incorrect.">
            <a:extLst>
              <a:ext uri="{FF2B5EF4-FFF2-40B4-BE49-F238E27FC236}">
                <a16:creationId xmlns:a16="http://schemas.microsoft.com/office/drawing/2014/main" id="{BFD24C49-ED30-C991-6D9C-C267F761B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97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536BB-245A-D7EB-3DAD-8FBFC62F4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s holding a map with a sticker&#10;&#10;AI-generated content may be incorrect.">
            <a:extLst>
              <a:ext uri="{FF2B5EF4-FFF2-40B4-BE49-F238E27FC236}">
                <a16:creationId xmlns:a16="http://schemas.microsoft.com/office/drawing/2014/main" id="{21F95AA5-C861-09C6-8349-18CFF6AF17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88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town&#10;&#10;AI-generated content may be incorrect.">
            <a:extLst>
              <a:ext uri="{FF2B5EF4-FFF2-40B4-BE49-F238E27FC236}">
                <a16:creationId xmlns:a16="http://schemas.microsoft.com/office/drawing/2014/main" id="{FB5E151C-835E-43F6-D189-D99365D59C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18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8E9C44-79D5-2072-A0A8-C12A85EC00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5B7CF98-05E0-F119-D8FB-8244EA336385}"/>
              </a:ext>
            </a:extLst>
          </p:cNvPr>
          <p:cNvSpPr/>
          <p:nvPr/>
        </p:nvSpPr>
        <p:spPr>
          <a:xfrm>
            <a:off x="3590677" y="4682262"/>
            <a:ext cx="147719" cy="134661"/>
          </a:xfrm>
          <a:prstGeom prst="ellipse">
            <a:avLst/>
          </a:prstGeom>
          <a:solidFill>
            <a:srgbClr val="FC2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386B80-4F7A-1270-F4CB-7074D527129E}"/>
              </a:ext>
            </a:extLst>
          </p:cNvPr>
          <p:cNvSpPr/>
          <p:nvPr/>
        </p:nvSpPr>
        <p:spPr>
          <a:xfrm>
            <a:off x="3221655" y="4968935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AB2795-C665-DE30-654E-C893D38967CA}"/>
              </a:ext>
            </a:extLst>
          </p:cNvPr>
          <p:cNvSpPr/>
          <p:nvPr/>
        </p:nvSpPr>
        <p:spPr>
          <a:xfrm>
            <a:off x="2881553" y="4368789"/>
            <a:ext cx="145419" cy="132565"/>
          </a:xfrm>
          <a:prstGeom prst="ellipse">
            <a:avLst/>
          </a:prstGeom>
          <a:solidFill>
            <a:srgbClr val="FA9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9D21D3-CB21-1DBC-259B-2487800A3152}"/>
              </a:ext>
            </a:extLst>
          </p:cNvPr>
          <p:cNvSpPr/>
          <p:nvPr/>
        </p:nvSpPr>
        <p:spPr>
          <a:xfrm>
            <a:off x="820294" y="3651714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9DE2FF-DC29-992E-5BAE-79CE2BE0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262468" y="3738768"/>
            <a:ext cx="209114" cy="2412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C02F8C4-8D6A-5933-62F6-E87E236C8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1653116" y="3584599"/>
            <a:ext cx="209114" cy="2412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1A31126-4385-3F7E-4741-CEF00D680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61542">
            <a:off x="1130943" y="3274201"/>
            <a:ext cx="305620" cy="28520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42D4EC5-A504-3784-5919-DCAD3188FD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1666">
            <a:off x="3321747" y="4172499"/>
            <a:ext cx="227547" cy="217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1313F86-9080-840C-DDBD-F6FC725470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1666">
            <a:off x="2366119" y="3637895"/>
            <a:ext cx="227547" cy="21752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E526E36-90D5-DF80-08DA-36A5A8F2B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52336">
            <a:off x="3477682" y="5232310"/>
            <a:ext cx="209114" cy="24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26A489-4CE6-1073-0FA7-A7AE51538F23}"/>
              </a:ext>
            </a:extLst>
          </p:cNvPr>
          <p:cNvSpPr txBox="1"/>
          <p:nvPr/>
        </p:nvSpPr>
        <p:spPr>
          <a:xfrm>
            <a:off x="4109253" y="4632881"/>
            <a:ext cx="7792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162A4D"/>
                </a:solidFill>
                <a:latin typeface="Comic Neue" panose="02000000000000000000" pitchFamily="2" charset="0"/>
              </a:rPr>
              <a:t>The search for the missing principal</a:t>
            </a:r>
            <a:r>
              <a:rPr lang="hr-HR" sz="4000" b="1" dirty="0">
                <a:solidFill>
                  <a:srgbClr val="162A4D"/>
                </a:solidFill>
                <a:latin typeface="Comic Neue" panose="02000000000000000000" pitchFamily="2" charset="0"/>
              </a:rPr>
              <a:t>?</a:t>
            </a:r>
            <a:r>
              <a:rPr lang="pl-PL" sz="4800" b="1" dirty="0">
                <a:solidFill>
                  <a:srgbClr val="162A4D"/>
                </a:solidFill>
                <a:latin typeface="Comic Neue" panose="02000000000000000000" pitchFamily="2" charset="0"/>
              </a:rPr>
              <a:t>👀</a:t>
            </a:r>
            <a:endParaRPr lang="en-GB" sz="6600" b="1" dirty="0">
              <a:solidFill>
                <a:srgbClr val="162A4D"/>
              </a:solidFill>
              <a:latin typeface="Comic Neue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82B48-7D18-93DE-253A-02587C1909A7}"/>
              </a:ext>
            </a:extLst>
          </p:cNvPr>
          <p:cNvSpPr txBox="1"/>
          <p:nvPr/>
        </p:nvSpPr>
        <p:spPr>
          <a:xfrm>
            <a:off x="4109252" y="1739482"/>
            <a:ext cx="7792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cap="all" dirty="0">
                <a:solidFill>
                  <a:srgbClr val="FC275B"/>
                </a:solidFill>
                <a:latin typeface="Comic Neue" panose="02000000000000000000" pitchFamily="2" charset="0"/>
              </a:rPr>
              <a:t>Escape </a:t>
            </a:r>
          </a:p>
          <a:p>
            <a:pPr algn="ctr"/>
            <a:r>
              <a:rPr lang="pl-PL" sz="6000" b="1" cap="all" dirty="0">
                <a:solidFill>
                  <a:srgbClr val="FC275B"/>
                </a:solidFill>
                <a:latin typeface="Comic Neue" panose="02000000000000000000" pitchFamily="2" charset="0"/>
              </a:rPr>
              <a:t>(class)room</a:t>
            </a:r>
            <a:endParaRPr lang="en-GB" sz="9600" b="1" cap="all" dirty="0">
              <a:solidFill>
                <a:srgbClr val="FC275B"/>
              </a:solidFill>
              <a:latin typeface="Comic Neu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2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44F35B-BF33-F2F2-5FC7-3B84DB16E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99" y="1122082"/>
            <a:ext cx="11570024" cy="4937939"/>
          </a:xfrm>
        </p:spPr>
        <p:txBody>
          <a:bodyPr/>
          <a:lstStyle/>
          <a:p>
            <a:pPr marL="0" indent="0">
              <a:buNone/>
            </a:pPr>
            <a:r>
              <a:rPr lang="en-GB" sz="3000" dirty="0"/>
              <a:t>Dear pupils, today you’re stepping into the role of detectives! 🕵️‍♀️</a:t>
            </a:r>
            <a:endParaRPr lang="hr-HR" sz="3000" dirty="0"/>
          </a:p>
          <a:p>
            <a:endParaRPr lang="hr-HR" sz="3200" dirty="0"/>
          </a:p>
          <a:p>
            <a:pPr>
              <a:spcBef>
                <a:spcPts val="1200"/>
              </a:spcBef>
            </a:pPr>
            <a:r>
              <a:rPr lang="en-GB" dirty="0"/>
              <a:t>The principal has mysteriously disappeared, and we need your help to find him. We’ll use a </a:t>
            </a:r>
            <a:r>
              <a:rPr lang="en-GB" b="1" dirty="0"/>
              <a:t>smart map</a:t>
            </a:r>
            <a:r>
              <a:rPr lang="en-GB" dirty="0"/>
              <a:t> 🗺️ and follow the clues to discover his last known location.</a:t>
            </a:r>
          </a:p>
          <a:p>
            <a:pPr>
              <a:spcBef>
                <a:spcPts val="1200"/>
              </a:spcBef>
            </a:pPr>
            <a:r>
              <a:rPr lang="en-GB" dirty="0"/>
              <a:t>Show off your detective skills 🔍, analyse the map data, and help us solve this big mystery!</a:t>
            </a:r>
          </a:p>
          <a:p>
            <a:pPr marL="0" indent="0">
              <a:buNone/>
            </a:pPr>
            <a:endParaRPr lang="hr-HR" sz="900" dirty="0"/>
          </a:p>
          <a:p>
            <a:pPr marL="0" indent="0" algn="ctr">
              <a:buNone/>
            </a:pPr>
            <a:r>
              <a:rPr lang="en-GB" dirty="0"/>
              <a:t>The first clue is already waiting for you… </a:t>
            </a:r>
            <a:br>
              <a:rPr lang="hr-HR" dirty="0"/>
            </a:br>
            <a:r>
              <a:rPr lang="en-GB" b="1" dirty="0"/>
              <a:t>are you ready for the challenge?</a:t>
            </a:r>
            <a:r>
              <a:rPr lang="hr-HR" b="1" dirty="0"/>
              <a:t> </a:t>
            </a:r>
            <a:r>
              <a:rPr lang="en-GB" sz="3200" dirty="0"/>
              <a:t>💡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6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game&#10;&#10;Description automatically generated">
            <a:extLst>
              <a:ext uri="{FF2B5EF4-FFF2-40B4-BE49-F238E27FC236}">
                <a16:creationId xmlns:a16="http://schemas.microsoft.com/office/drawing/2014/main" id="{8109E4F9-6672-45A6-BA3F-006829543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3" y="0"/>
            <a:ext cx="12168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86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rossword puzzle&#10;&#10;Description automatically generated">
            <a:extLst>
              <a:ext uri="{FF2B5EF4-FFF2-40B4-BE49-F238E27FC236}">
                <a16:creationId xmlns:a16="http://schemas.microsoft.com/office/drawing/2014/main" id="{1CD0029B-BF2A-2DE2-1A00-ED0DB2CDB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4488">
            <a:off x="1470277" y="441251"/>
            <a:ext cx="4225513" cy="5975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1E8E3FA2-AFED-09DF-D034-64CA79A2B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8620">
            <a:off x="6074175" y="421827"/>
            <a:ext cx="4225513" cy="5975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758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9B05-2634-B68B-498C-46E43619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85" y="0"/>
            <a:ext cx="10616629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A4E501-DA4B-E0A0-5F94-615D0F528E73}"/>
              </a:ext>
            </a:extLst>
          </p:cNvPr>
          <p:cNvSpPr/>
          <p:nvPr/>
        </p:nvSpPr>
        <p:spPr>
          <a:xfrm>
            <a:off x="2050358" y="329609"/>
            <a:ext cx="5177540" cy="5465135"/>
          </a:xfrm>
          <a:custGeom>
            <a:avLst/>
            <a:gdLst>
              <a:gd name="connsiteX0" fmla="*/ 1726 w 5177540"/>
              <a:gd name="connsiteY0" fmla="*/ 53163 h 5465135"/>
              <a:gd name="connsiteX1" fmla="*/ 22991 w 5177540"/>
              <a:gd name="connsiteY1" fmla="*/ 372140 h 5465135"/>
              <a:gd name="connsiteX2" fmla="*/ 76154 w 5177540"/>
              <a:gd name="connsiteY2" fmla="*/ 489098 h 5465135"/>
              <a:gd name="connsiteX3" fmla="*/ 203744 w 5177540"/>
              <a:gd name="connsiteY3" fmla="*/ 723014 h 5465135"/>
              <a:gd name="connsiteX4" fmla="*/ 278172 w 5177540"/>
              <a:gd name="connsiteY4" fmla="*/ 829340 h 5465135"/>
              <a:gd name="connsiteX5" fmla="*/ 363233 w 5177540"/>
              <a:gd name="connsiteY5" fmla="*/ 946298 h 5465135"/>
              <a:gd name="connsiteX6" fmla="*/ 427028 w 5177540"/>
              <a:gd name="connsiteY6" fmla="*/ 1041991 h 5465135"/>
              <a:gd name="connsiteX7" fmla="*/ 512089 w 5177540"/>
              <a:gd name="connsiteY7" fmla="*/ 1158949 h 5465135"/>
              <a:gd name="connsiteX8" fmla="*/ 629047 w 5177540"/>
              <a:gd name="connsiteY8" fmla="*/ 1254642 h 5465135"/>
              <a:gd name="connsiteX9" fmla="*/ 671577 w 5177540"/>
              <a:gd name="connsiteY9" fmla="*/ 1297172 h 5465135"/>
              <a:gd name="connsiteX10" fmla="*/ 724740 w 5177540"/>
              <a:gd name="connsiteY10" fmla="*/ 1318438 h 5465135"/>
              <a:gd name="connsiteX11" fmla="*/ 767270 w 5177540"/>
              <a:gd name="connsiteY11" fmla="*/ 1339703 h 5465135"/>
              <a:gd name="connsiteX12" fmla="*/ 948023 w 5177540"/>
              <a:gd name="connsiteY12" fmla="*/ 1467293 h 5465135"/>
              <a:gd name="connsiteX13" fmla="*/ 1139409 w 5177540"/>
              <a:gd name="connsiteY13" fmla="*/ 1637414 h 5465135"/>
              <a:gd name="connsiteX14" fmla="*/ 1171307 w 5177540"/>
              <a:gd name="connsiteY14" fmla="*/ 1669312 h 5465135"/>
              <a:gd name="connsiteX15" fmla="*/ 1203205 w 5177540"/>
              <a:gd name="connsiteY15" fmla="*/ 1690577 h 5465135"/>
              <a:gd name="connsiteX16" fmla="*/ 1245735 w 5177540"/>
              <a:gd name="connsiteY16" fmla="*/ 1743740 h 5465135"/>
              <a:gd name="connsiteX17" fmla="*/ 1277633 w 5177540"/>
              <a:gd name="connsiteY17" fmla="*/ 1765005 h 5465135"/>
              <a:gd name="connsiteX18" fmla="*/ 1383958 w 5177540"/>
              <a:gd name="connsiteY18" fmla="*/ 1828800 h 5465135"/>
              <a:gd name="connsiteX19" fmla="*/ 1426489 w 5177540"/>
              <a:gd name="connsiteY19" fmla="*/ 1871331 h 5465135"/>
              <a:gd name="connsiteX20" fmla="*/ 1458386 w 5177540"/>
              <a:gd name="connsiteY20" fmla="*/ 1881963 h 5465135"/>
              <a:gd name="connsiteX21" fmla="*/ 1500916 w 5177540"/>
              <a:gd name="connsiteY21" fmla="*/ 1913861 h 5465135"/>
              <a:gd name="connsiteX22" fmla="*/ 1575344 w 5177540"/>
              <a:gd name="connsiteY22" fmla="*/ 1998921 h 5465135"/>
              <a:gd name="connsiteX23" fmla="*/ 1628507 w 5177540"/>
              <a:gd name="connsiteY23" fmla="*/ 2041451 h 5465135"/>
              <a:gd name="connsiteX24" fmla="*/ 1681670 w 5177540"/>
              <a:gd name="connsiteY24" fmla="*/ 2115879 h 5465135"/>
              <a:gd name="connsiteX25" fmla="*/ 1777363 w 5177540"/>
              <a:gd name="connsiteY25" fmla="*/ 2200940 h 5465135"/>
              <a:gd name="connsiteX26" fmla="*/ 1851791 w 5177540"/>
              <a:gd name="connsiteY26" fmla="*/ 2264735 h 5465135"/>
              <a:gd name="connsiteX27" fmla="*/ 1979382 w 5177540"/>
              <a:gd name="connsiteY27" fmla="*/ 2402958 h 5465135"/>
              <a:gd name="connsiteX28" fmla="*/ 2053809 w 5177540"/>
              <a:gd name="connsiteY28" fmla="*/ 2456121 h 5465135"/>
              <a:gd name="connsiteX29" fmla="*/ 2351521 w 5177540"/>
              <a:gd name="connsiteY29" fmla="*/ 2743200 h 5465135"/>
              <a:gd name="connsiteX30" fmla="*/ 2394051 w 5177540"/>
              <a:gd name="connsiteY30" fmla="*/ 2764465 h 5465135"/>
              <a:gd name="connsiteX31" fmla="*/ 2511009 w 5177540"/>
              <a:gd name="connsiteY31" fmla="*/ 2849526 h 5465135"/>
              <a:gd name="connsiteX32" fmla="*/ 2691763 w 5177540"/>
              <a:gd name="connsiteY32" fmla="*/ 3051544 h 5465135"/>
              <a:gd name="connsiteX33" fmla="*/ 2766191 w 5177540"/>
              <a:gd name="connsiteY33" fmla="*/ 3147238 h 5465135"/>
              <a:gd name="connsiteX34" fmla="*/ 2808721 w 5177540"/>
              <a:gd name="connsiteY34" fmla="*/ 3253563 h 5465135"/>
              <a:gd name="connsiteX35" fmla="*/ 2872516 w 5177540"/>
              <a:gd name="connsiteY35" fmla="*/ 3349256 h 5465135"/>
              <a:gd name="connsiteX36" fmla="*/ 2936312 w 5177540"/>
              <a:gd name="connsiteY36" fmla="*/ 3444949 h 5465135"/>
              <a:gd name="connsiteX37" fmla="*/ 2989475 w 5177540"/>
              <a:gd name="connsiteY37" fmla="*/ 3530010 h 5465135"/>
              <a:gd name="connsiteX38" fmla="*/ 3010740 w 5177540"/>
              <a:gd name="connsiteY38" fmla="*/ 3561907 h 5465135"/>
              <a:gd name="connsiteX39" fmla="*/ 3053270 w 5177540"/>
              <a:gd name="connsiteY39" fmla="*/ 3604438 h 5465135"/>
              <a:gd name="connsiteX40" fmla="*/ 3159595 w 5177540"/>
              <a:gd name="connsiteY40" fmla="*/ 3742661 h 5465135"/>
              <a:gd name="connsiteX41" fmla="*/ 3202126 w 5177540"/>
              <a:gd name="connsiteY41" fmla="*/ 3795824 h 5465135"/>
              <a:gd name="connsiteX42" fmla="*/ 3287186 w 5177540"/>
              <a:gd name="connsiteY42" fmla="*/ 3880884 h 5465135"/>
              <a:gd name="connsiteX43" fmla="*/ 3372247 w 5177540"/>
              <a:gd name="connsiteY43" fmla="*/ 3987210 h 5465135"/>
              <a:gd name="connsiteX44" fmla="*/ 3404144 w 5177540"/>
              <a:gd name="connsiteY44" fmla="*/ 4029740 h 5465135"/>
              <a:gd name="connsiteX45" fmla="*/ 3659326 w 5177540"/>
              <a:gd name="connsiteY45" fmla="*/ 4231758 h 5465135"/>
              <a:gd name="connsiteX46" fmla="*/ 4010200 w 5177540"/>
              <a:gd name="connsiteY46" fmla="*/ 4486940 h 5465135"/>
              <a:gd name="connsiteX47" fmla="*/ 4127158 w 5177540"/>
              <a:gd name="connsiteY47" fmla="*/ 4561368 h 5465135"/>
              <a:gd name="connsiteX48" fmla="*/ 4233484 w 5177540"/>
              <a:gd name="connsiteY48" fmla="*/ 4625163 h 5465135"/>
              <a:gd name="connsiteX49" fmla="*/ 4361075 w 5177540"/>
              <a:gd name="connsiteY49" fmla="*/ 4805917 h 5465135"/>
              <a:gd name="connsiteX50" fmla="*/ 4392972 w 5177540"/>
              <a:gd name="connsiteY50" fmla="*/ 4848447 h 5465135"/>
              <a:gd name="connsiteX51" fmla="*/ 4446135 w 5177540"/>
              <a:gd name="connsiteY51" fmla="*/ 4901610 h 5465135"/>
              <a:gd name="connsiteX52" fmla="*/ 4520563 w 5177540"/>
              <a:gd name="connsiteY52" fmla="*/ 4997303 h 5465135"/>
              <a:gd name="connsiteX53" fmla="*/ 4584358 w 5177540"/>
              <a:gd name="connsiteY53" fmla="*/ 5061098 h 5465135"/>
              <a:gd name="connsiteX54" fmla="*/ 4765112 w 5177540"/>
              <a:gd name="connsiteY54" fmla="*/ 5273749 h 5465135"/>
              <a:gd name="connsiteX55" fmla="*/ 4850172 w 5177540"/>
              <a:gd name="connsiteY55" fmla="*/ 5326912 h 5465135"/>
              <a:gd name="connsiteX56" fmla="*/ 4945865 w 5177540"/>
              <a:gd name="connsiteY56" fmla="*/ 5411972 h 5465135"/>
              <a:gd name="connsiteX57" fmla="*/ 5062823 w 5177540"/>
              <a:gd name="connsiteY57" fmla="*/ 5465135 h 5465135"/>
              <a:gd name="connsiteX58" fmla="*/ 5169149 w 5177540"/>
              <a:gd name="connsiteY58" fmla="*/ 5401340 h 5465135"/>
              <a:gd name="connsiteX59" fmla="*/ 5147884 w 5177540"/>
              <a:gd name="connsiteY59" fmla="*/ 5263117 h 5465135"/>
              <a:gd name="connsiteX60" fmla="*/ 5137251 w 5177540"/>
              <a:gd name="connsiteY60" fmla="*/ 5209954 h 5465135"/>
              <a:gd name="connsiteX61" fmla="*/ 5115986 w 5177540"/>
              <a:gd name="connsiteY61" fmla="*/ 5167424 h 5465135"/>
              <a:gd name="connsiteX62" fmla="*/ 5094721 w 5177540"/>
              <a:gd name="connsiteY62" fmla="*/ 5103628 h 5465135"/>
              <a:gd name="connsiteX63" fmla="*/ 5041558 w 5177540"/>
              <a:gd name="connsiteY63" fmla="*/ 4997303 h 5465135"/>
              <a:gd name="connsiteX64" fmla="*/ 5009661 w 5177540"/>
              <a:gd name="connsiteY64" fmla="*/ 4901610 h 5465135"/>
              <a:gd name="connsiteX65" fmla="*/ 4977763 w 5177540"/>
              <a:gd name="connsiteY65" fmla="*/ 4848447 h 5465135"/>
              <a:gd name="connsiteX66" fmla="*/ 4924600 w 5177540"/>
              <a:gd name="connsiteY66" fmla="*/ 4678326 h 5465135"/>
              <a:gd name="connsiteX67" fmla="*/ 4828907 w 5177540"/>
              <a:gd name="connsiteY67" fmla="*/ 4455042 h 5465135"/>
              <a:gd name="connsiteX68" fmla="*/ 4765112 w 5177540"/>
              <a:gd name="connsiteY68" fmla="*/ 4306186 h 5465135"/>
              <a:gd name="connsiteX69" fmla="*/ 4722582 w 5177540"/>
              <a:gd name="connsiteY69" fmla="*/ 4263656 h 5465135"/>
              <a:gd name="connsiteX70" fmla="*/ 4605623 w 5177540"/>
              <a:gd name="connsiteY70" fmla="*/ 4136065 h 5465135"/>
              <a:gd name="connsiteX71" fmla="*/ 4478033 w 5177540"/>
              <a:gd name="connsiteY71" fmla="*/ 4061638 h 5465135"/>
              <a:gd name="connsiteX72" fmla="*/ 4350442 w 5177540"/>
              <a:gd name="connsiteY72" fmla="*/ 3987210 h 5465135"/>
              <a:gd name="connsiteX73" fmla="*/ 4212219 w 5177540"/>
              <a:gd name="connsiteY73" fmla="*/ 3880884 h 5465135"/>
              <a:gd name="connsiteX74" fmla="*/ 4073995 w 5177540"/>
              <a:gd name="connsiteY74" fmla="*/ 3774558 h 5465135"/>
              <a:gd name="connsiteX75" fmla="*/ 4020833 w 5177540"/>
              <a:gd name="connsiteY75" fmla="*/ 3710763 h 5465135"/>
              <a:gd name="connsiteX76" fmla="*/ 3957037 w 5177540"/>
              <a:gd name="connsiteY76" fmla="*/ 3657600 h 5465135"/>
              <a:gd name="connsiteX77" fmla="*/ 3871977 w 5177540"/>
              <a:gd name="connsiteY77" fmla="*/ 3572540 h 5465135"/>
              <a:gd name="connsiteX78" fmla="*/ 3829447 w 5177540"/>
              <a:gd name="connsiteY78" fmla="*/ 3530010 h 5465135"/>
              <a:gd name="connsiteX79" fmla="*/ 3733754 w 5177540"/>
              <a:gd name="connsiteY79" fmla="*/ 3423684 h 5465135"/>
              <a:gd name="connsiteX80" fmla="*/ 3691223 w 5177540"/>
              <a:gd name="connsiteY80" fmla="*/ 3391786 h 5465135"/>
              <a:gd name="connsiteX81" fmla="*/ 3638061 w 5177540"/>
              <a:gd name="connsiteY81" fmla="*/ 3338624 h 5465135"/>
              <a:gd name="connsiteX82" fmla="*/ 3563633 w 5177540"/>
              <a:gd name="connsiteY82" fmla="*/ 3285461 h 5465135"/>
              <a:gd name="connsiteX83" fmla="*/ 3499837 w 5177540"/>
              <a:gd name="connsiteY83" fmla="*/ 3221665 h 5465135"/>
              <a:gd name="connsiteX84" fmla="*/ 3425409 w 5177540"/>
              <a:gd name="connsiteY84" fmla="*/ 3168503 h 5465135"/>
              <a:gd name="connsiteX85" fmla="*/ 3265921 w 5177540"/>
              <a:gd name="connsiteY85" fmla="*/ 3009014 h 5465135"/>
              <a:gd name="connsiteX86" fmla="*/ 3148963 w 5177540"/>
              <a:gd name="connsiteY86" fmla="*/ 2892056 h 5465135"/>
              <a:gd name="connsiteX87" fmla="*/ 3095800 w 5177540"/>
              <a:gd name="connsiteY87" fmla="*/ 2838893 h 5465135"/>
              <a:gd name="connsiteX88" fmla="*/ 2978842 w 5177540"/>
              <a:gd name="connsiteY88" fmla="*/ 2721935 h 5465135"/>
              <a:gd name="connsiteX89" fmla="*/ 2872516 w 5177540"/>
              <a:gd name="connsiteY89" fmla="*/ 2626242 h 5465135"/>
              <a:gd name="connsiteX90" fmla="*/ 2829986 w 5177540"/>
              <a:gd name="connsiteY90" fmla="*/ 2573079 h 5465135"/>
              <a:gd name="connsiteX91" fmla="*/ 2787456 w 5177540"/>
              <a:gd name="connsiteY91" fmla="*/ 2541182 h 5465135"/>
              <a:gd name="connsiteX92" fmla="*/ 2713028 w 5177540"/>
              <a:gd name="connsiteY92" fmla="*/ 2466754 h 5465135"/>
              <a:gd name="connsiteX93" fmla="*/ 2638600 w 5177540"/>
              <a:gd name="connsiteY93" fmla="*/ 2371061 h 5465135"/>
              <a:gd name="connsiteX94" fmla="*/ 2574805 w 5177540"/>
              <a:gd name="connsiteY94" fmla="*/ 2286000 h 5465135"/>
              <a:gd name="connsiteX95" fmla="*/ 2425949 w 5177540"/>
              <a:gd name="connsiteY95" fmla="*/ 2115879 h 5465135"/>
              <a:gd name="connsiteX96" fmla="*/ 2362154 w 5177540"/>
              <a:gd name="connsiteY96" fmla="*/ 2062717 h 5465135"/>
              <a:gd name="connsiteX97" fmla="*/ 2319623 w 5177540"/>
              <a:gd name="connsiteY97" fmla="*/ 2009554 h 5465135"/>
              <a:gd name="connsiteX98" fmla="*/ 2213298 w 5177540"/>
              <a:gd name="connsiteY98" fmla="*/ 1913861 h 5465135"/>
              <a:gd name="connsiteX99" fmla="*/ 2138870 w 5177540"/>
              <a:gd name="connsiteY99" fmla="*/ 1828800 h 5465135"/>
              <a:gd name="connsiteX100" fmla="*/ 2117605 w 5177540"/>
              <a:gd name="connsiteY100" fmla="*/ 1786270 h 5465135"/>
              <a:gd name="connsiteX101" fmla="*/ 2011279 w 5177540"/>
              <a:gd name="connsiteY101" fmla="*/ 1701210 h 5465135"/>
              <a:gd name="connsiteX102" fmla="*/ 1883689 w 5177540"/>
              <a:gd name="connsiteY102" fmla="*/ 1626782 h 5465135"/>
              <a:gd name="connsiteX103" fmla="*/ 1787995 w 5177540"/>
              <a:gd name="connsiteY103" fmla="*/ 1541721 h 5465135"/>
              <a:gd name="connsiteX104" fmla="*/ 1756098 w 5177540"/>
              <a:gd name="connsiteY104" fmla="*/ 1509824 h 5465135"/>
              <a:gd name="connsiteX105" fmla="*/ 1724200 w 5177540"/>
              <a:gd name="connsiteY105" fmla="*/ 1488558 h 5465135"/>
              <a:gd name="connsiteX106" fmla="*/ 1511549 w 5177540"/>
              <a:gd name="connsiteY106" fmla="*/ 1350335 h 5465135"/>
              <a:gd name="connsiteX107" fmla="*/ 1383958 w 5177540"/>
              <a:gd name="connsiteY107" fmla="*/ 1222744 h 5465135"/>
              <a:gd name="connsiteX108" fmla="*/ 1320163 w 5177540"/>
              <a:gd name="connsiteY108" fmla="*/ 1169582 h 5465135"/>
              <a:gd name="connsiteX109" fmla="*/ 1288265 w 5177540"/>
              <a:gd name="connsiteY109" fmla="*/ 1127051 h 5465135"/>
              <a:gd name="connsiteX110" fmla="*/ 1224470 w 5177540"/>
              <a:gd name="connsiteY110" fmla="*/ 1052624 h 5465135"/>
              <a:gd name="connsiteX111" fmla="*/ 1139409 w 5177540"/>
              <a:gd name="connsiteY111" fmla="*/ 978196 h 5465135"/>
              <a:gd name="connsiteX112" fmla="*/ 1096879 w 5177540"/>
              <a:gd name="connsiteY112" fmla="*/ 925033 h 5465135"/>
              <a:gd name="connsiteX113" fmla="*/ 979921 w 5177540"/>
              <a:gd name="connsiteY113" fmla="*/ 818707 h 5465135"/>
              <a:gd name="connsiteX114" fmla="*/ 948023 w 5177540"/>
              <a:gd name="connsiteY114" fmla="*/ 776177 h 5465135"/>
              <a:gd name="connsiteX115" fmla="*/ 873595 w 5177540"/>
              <a:gd name="connsiteY115" fmla="*/ 659219 h 5465135"/>
              <a:gd name="connsiteX116" fmla="*/ 831065 w 5177540"/>
              <a:gd name="connsiteY116" fmla="*/ 616689 h 5465135"/>
              <a:gd name="connsiteX117" fmla="*/ 777902 w 5177540"/>
              <a:gd name="connsiteY117" fmla="*/ 531628 h 5465135"/>
              <a:gd name="connsiteX118" fmla="*/ 714107 w 5177540"/>
              <a:gd name="connsiteY118" fmla="*/ 435935 h 5465135"/>
              <a:gd name="connsiteX119" fmla="*/ 618414 w 5177540"/>
              <a:gd name="connsiteY119" fmla="*/ 340242 h 5465135"/>
              <a:gd name="connsiteX120" fmla="*/ 565251 w 5177540"/>
              <a:gd name="connsiteY120" fmla="*/ 265814 h 5465135"/>
              <a:gd name="connsiteX121" fmla="*/ 522721 w 5177540"/>
              <a:gd name="connsiteY121" fmla="*/ 202019 h 5465135"/>
              <a:gd name="connsiteX122" fmla="*/ 469558 w 5177540"/>
              <a:gd name="connsiteY122" fmla="*/ 170121 h 5465135"/>
              <a:gd name="connsiteX123" fmla="*/ 405763 w 5177540"/>
              <a:gd name="connsiteY123" fmla="*/ 116958 h 5465135"/>
              <a:gd name="connsiteX124" fmla="*/ 363233 w 5177540"/>
              <a:gd name="connsiteY124" fmla="*/ 85061 h 5465135"/>
              <a:gd name="connsiteX125" fmla="*/ 235642 w 5177540"/>
              <a:gd name="connsiteY125" fmla="*/ 31898 h 5465135"/>
              <a:gd name="connsiteX126" fmla="*/ 193112 w 5177540"/>
              <a:gd name="connsiteY126" fmla="*/ 10633 h 5465135"/>
              <a:gd name="connsiteX127" fmla="*/ 108051 w 5177540"/>
              <a:gd name="connsiteY127" fmla="*/ 0 h 5465135"/>
              <a:gd name="connsiteX128" fmla="*/ 65521 w 5177540"/>
              <a:gd name="connsiteY128" fmla="*/ 10633 h 5465135"/>
              <a:gd name="connsiteX129" fmla="*/ 1726 w 5177540"/>
              <a:gd name="connsiteY129" fmla="*/ 53163 h 546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5177540" h="5465135">
                <a:moveTo>
                  <a:pt x="1726" y="53163"/>
                </a:moveTo>
                <a:cubicBezTo>
                  <a:pt x="-5362" y="113414"/>
                  <a:pt x="10891" y="266267"/>
                  <a:pt x="22991" y="372140"/>
                </a:cubicBezTo>
                <a:cubicBezTo>
                  <a:pt x="25348" y="392761"/>
                  <a:pt x="70273" y="476267"/>
                  <a:pt x="76154" y="489098"/>
                </a:cubicBezTo>
                <a:cubicBezTo>
                  <a:pt x="174735" y="704183"/>
                  <a:pt x="110305" y="629575"/>
                  <a:pt x="203744" y="723014"/>
                </a:cubicBezTo>
                <a:cubicBezTo>
                  <a:pt x="248821" y="835707"/>
                  <a:pt x="192468" y="715067"/>
                  <a:pt x="278172" y="829340"/>
                </a:cubicBezTo>
                <a:cubicBezTo>
                  <a:pt x="396241" y="986766"/>
                  <a:pt x="254474" y="837541"/>
                  <a:pt x="363233" y="946298"/>
                </a:cubicBezTo>
                <a:cubicBezTo>
                  <a:pt x="402610" y="1044743"/>
                  <a:pt x="359797" y="957953"/>
                  <a:pt x="427028" y="1041991"/>
                </a:cubicBezTo>
                <a:cubicBezTo>
                  <a:pt x="457142" y="1079634"/>
                  <a:pt x="474779" y="1128423"/>
                  <a:pt x="512089" y="1158949"/>
                </a:cubicBezTo>
                <a:cubicBezTo>
                  <a:pt x="551075" y="1190847"/>
                  <a:pt x="593428" y="1219023"/>
                  <a:pt x="629047" y="1254642"/>
                </a:cubicBezTo>
                <a:cubicBezTo>
                  <a:pt x="643224" y="1268819"/>
                  <a:pt x="654895" y="1286051"/>
                  <a:pt x="671577" y="1297172"/>
                </a:cubicBezTo>
                <a:cubicBezTo>
                  <a:pt x="687458" y="1307759"/>
                  <a:pt x="707299" y="1310686"/>
                  <a:pt x="724740" y="1318438"/>
                </a:cubicBezTo>
                <a:cubicBezTo>
                  <a:pt x="739224" y="1324875"/>
                  <a:pt x="753579" y="1331717"/>
                  <a:pt x="767270" y="1339703"/>
                </a:cubicBezTo>
                <a:cubicBezTo>
                  <a:pt x="820792" y="1370924"/>
                  <a:pt x="905470" y="1424740"/>
                  <a:pt x="948023" y="1467293"/>
                </a:cubicBezTo>
                <a:cubicBezTo>
                  <a:pt x="1101657" y="1620927"/>
                  <a:pt x="960481" y="1486013"/>
                  <a:pt x="1139409" y="1637414"/>
                </a:cubicBezTo>
                <a:cubicBezTo>
                  <a:pt x="1150888" y="1647127"/>
                  <a:pt x="1159755" y="1659686"/>
                  <a:pt x="1171307" y="1669312"/>
                </a:cubicBezTo>
                <a:cubicBezTo>
                  <a:pt x="1181124" y="1677493"/>
                  <a:pt x="1194169" y="1681541"/>
                  <a:pt x="1203205" y="1690577"/>
                </a:cubicBezTo>
                <a:cubicBezTo>
                  <a:pt x="1219252" y="1706624"/>
                  <a:pt x="1229688" y="1727693"/>
                  <a:pt x="1245735" y="1743740"/>
                </a:cubicBezTo>
                <a:cubicBezTo>
                  <a:pt x="1254771" y="1752776"/>
                  <a:pt x="1267234" y="1757577"/>
                  <a:pt x="1277633" y="1765005"/>
                </a:cubicBezTo>
                <a:cubicBezTo>
                  <a:pt x="1349443" y="1816298"/>
                  <a:pt x="1290547" y="1782095"/>
                  <a:pt x="1383958" y="1828800"/>
                </a:cubicBezTo>
                <a:cubicBezTo>
                  <a:pt x="1398135" y="1842977"/>
                  <a:pt x="1410174" y="1859678"/>
                  <a:pt x="1426489" y="1871331"/>
                </a:cubicBezTo>
                <a:cubicBezTo>
                  <a:pt x="1435609" y="1877845"/>
                  <a:pt x="1448655" y="1876403"/>
                  <a:pt x="1458386" y="1881963"/>
                </a:cubicBezTo>
                <a:cubicBezTo>
                  <a:pt x="1473772" y="1890755"/>
                  <a:pt x="1487461" y="1902328"/>
                  <a:pt x="1500916" y="1913861"/>
                </a:cubicBezTo>
                <a:cubicBezTo>
                  <a:pt x="1561133" y="1965475"/>
                  <a:pt x="1504899" y="1928476"/>
                  <a:pt x="1575344" y="1998921"/>
                </a:cubicBezTo>
                <a:cubicBezTo>
                  <a:pt x="1591391" y="2014968"/>
                  <a:pt x="1613241" y="2024659"/>
                  <a:pt x="1628507" y="2041451"/>
                </a:cubicBezTo>
                <a:cubicBezTo>
                  <a:pt x="1649016" y="2064010"/>
                  <a:pt x="1662364" y="2092282"/>
                  <a:pt x="1681670" y="2115879"/>
                </a:cubicBezTo>
                <a:cubicBezTo>
                  <a:pt x="1736395" y="2182765"/>
                  <a:pt x="1712905" y="2136482"/>
                  <a:pt x="1777363" y="2200940"/>
                </a:cubicBezTo>
                <a:cubicBezTo>
                  <a:pt x="1851002" y="2274579"/>
                  <a:pt x="1721509" y="2186568"/>
                  <a:pt x="1851791" y="2264735"/>
                </a:cubicBezTo>
                <a:cubicBezTo>
                  <a:pt x="1888853" y="2311063"/>
                  <a:pt x="1932194" y="2369252"/>
                  <a:pt x="1979382" y="2402958"/>
                </a:cubicBezTo>
                <a:cubicBezTo>
                  <a:pt x="2004191" y="2420679"/>
                  <a:pt x="2031406" y="2435442"/>
                  <a:pt x="2053809" y="2456121"/>
                </a:cubicBezTo>
                <a:cubicBezTo>
                  <a:pt x="2112494" y="2510292"/>
                  <a:pt x="2262408" y="2674651"/>
                  <a:pt x="2351521" y="2743200"/>
                </a:cubicBezTo>
                <a:cubicBezTo>
                  <a:pt x="2364084" y="2752864"/>
                  <a:pt x="2380863" y="2755673"/>
                  <a:pt x="2394051" y="2764465"/>
                </a:cubicBezTo>
                <a:cubicBezTo>
                  <a:pt x="2434161" y="2791205"/>
                  <a:pt x="2474136" y="2818475"/>
                  <a:pt x="2511009" y="2849526"/>
                </a:cubicBezTo>
                <a:cubicBezTo>
                  <a:pt x="2574941" y="2903364"/>
                  <a:pt x="2641967" y="2987520"/>
                  <a:pt x="2691763" y="3051544"/>
                </a:cubicBezTo>
                <a:lnTo>
                  <a:pt x="2766191" y="3147238"/>
                </a:lnTo>
                <a:cubicBezTo>
                  <a:pt x="2778506" y="3184183"/>
                  <a:pt x="2788912" y="3218347"/>
                  <a:pt x="2808721" y="3253563"/>
                </a:cubicBezTo>
                <a:cubicBezTo>
                  <a:pt x="2827516" y="3286976"/>
                  <a:pt x="2851251" y="3317358"/>
                  <a:pt x="2872516" y="3349256"/>
                </a:cubicBezTo>
                <a:cubicBezTo>
                  <a:pt x="2893781" y="3381154"/>
                  <a:pt x="2915486" y="3412763"/>
                  <a:pt x="2936312" y="3444949"/>
                </a:cubicBezTo>
                <a:cubicBezTo>
                  <a:pt x="2954476" y="3473021"/>
                  <a:pt x="2971524" y="3501801"/>
                  <a:pt x="2989475" y="3530010"/>
                </a:cubicBezTo>
                <a:cubicBezTo>
                  <a:pt x="2996335" y="3540791"/>
                  <a:pt x="3001704" y="3552871"/>
                  <a:pt x="3010740" y="3561907"/>
                </a:cubicBezTo>
                <a:cubicBezTo>
                  <a:pt x="3024917" y="3576084"/>
                  <a:pt x="3040525" y="3588961"/>
                  <a:pt x="3053270" y="3604438"/>
                </a:cubicBezTo>
                <a:cubicBezTo>
                  <a:pt x="3090223" y="3649310"/>
                  <a:pt x="3123907" y="3696777"/>
                  <a:pt x="3159595" y="3742661"/>
                </a:cubicBezTo>
                <a:cubicBezTo>
                  <a:pt x="3173528" y="3760575"/>
                  <a:pt x="3186079" y="3779777"/>
                  <a:pt x="3202126" y="3795824"/>
                </a:cubicBezTo>
                <a:cubicBezTo>
                  <a:pt x="3230479" y="3824177"/>
                  <a:pt x="3260547" y="3850915"/>
                  <a:pt x="3287186" y="3880884"/>
                </a:cubicBezTo>
                <a:cubicBezTo>
                  <a:pt x="3317340" y="3914807"/>
                  <a:pt x="3345015" y="3950899"/>
                  <a:pt x="3372247" y="3987210"/>
                </a:cubicBezTo>
                <a:cubicBezTo>
                  <a:pt x="3382879" y="4001387"/>
                  <a:pt x="3391261" y="4017573"/>
                  <a:pt x="3404144" y="4029740"/>
                </a:cubicBezTo>
                <a:cubicBezTo>
                  <a:pt x="3587477" y="4202887"/>
                  <a:pt x="3507892" y="4123590"/>
                  <a:pt x="3659326" y="4231758"/>
                </a:cubicBezTo>
                <a:cubicBezTo>
                  <a:pt x="3777007" y="4315816"/>
                  <a:pt x="3886191" y="4412534"/>
                  <a:pt x="4010200" y="4486940"/>
                </a:cubicBezTo>
                <a:cubicBezTo>
                  <a:pt x="4194470" y="4597503"/>
                  <a:pt x="3911132" y="4426353"/>
                  <a:pt x="4127158" y="4561368"/>
                </a:cubicBezTo>
                <a:cubicBezTo>
                  <a:pt x="4162208" y="4583274"/>
                  <a:pt x="4198042" y="4603898"/>
                  <a:pt x="4233484" y="4625163"/>
                </a:cubicBezTo>
                <a:cubicBezTo>
                  <a:pt x="4292735" y="4723914"/>
                  <a:pt x="4252981" y="4661791"/>
                  <a:pt x="4361075" y="4805917"/>
                </a:cubicBezTo>
                <a:cubicBezTo>
                  <a:pt x="4371707" y="4820094"/>
                  <a:pt x="4380442" y="4835917"/>
                  <a:pt x="4392972" y="4848447"/>
                </a:cubicBezTo>
                <a:cubicBezTo>
                  <a:pt x="4410693" y="4866168"/>
                  <a:pt x="4430749" y="4881828"/>
                  <a:pt x="4446135" y="4901610"/>
                </a:cubicBezTo>
                <a:cubicBezTo>
                  <a:pt x="4470944" y="4933508"/>
                  <a:pt x="4494097" y="4966766"/>
                  <a:pt x="4520563" y="4997303"/>
                </a:cubicBezTo>
                <a:cubicBezTo>
                  <a:pt x="4540259" y="5020029"/>
                  <a:pt x="4564432" y="5038573"/>
                  <a:pt x="4584358" y="5061098"/>
                </a:cubicBezTo>
                <a:cubicBezTo>
                  <a:pt x="4645998" y="5130778"/>
                  <a:pt x="4686222" y="5224442"/>
                  <a:pt x="4765112" y="5273749"/>
                </a:cubicBezTo>
                <a:cubicBezTo>
                  <a:pt x="4793465" y="5291470"/>
                  <a:pt x="4823612" y="5306601"/>
                  <a:pt x="4850172" y="5326912"/>
                </a:cubicBezTo>
                <a:cubicBezTo>
                  <a:pt x="4884073" y="5352836"/>
                  <a:pt x="4911723" y="5386365"/>
                  <a:pt x="4945865" y="5411972"/>
                </a:cubicBezTo>
                <a:cubicBezTo>
                  <a:pt x="5001870" y="5453976"/>
                  <a:pt x="5008482" y="5451550"/>
                  <a:pt x="5062823" y="5465135"/>
                </a:cubicBezTo>
                <a:cubicBezTo>
                  <a:pt x="5098265" y="5443870"/>
                  <a:pt x="5148886" y="5437364"/>
                  <a:pt x="5169149" y="5401340"/>
                </a:cubicBezTo>
                <a:cubicBezTo>
                  <a:pt x="5193391" y="5358243"/>
                  <a:pt x="5158455" y="5305401"/>
                  <a:pt x="5147884" y="5263117"/>
                </a:cubicBezTo>
                <a:cubicBezTo>
                  <a:pt x="5143501" y="5245585"/>
                  <a:pt x="5142966" y="5227099"/>
                  <a:pt x="5137251" y="5209954"/>
                </a:cubicBezTo>
                <a:cubicBezTo>
                  <a:pt x="5132239" y="5194917"/>
                  <a:pt x="5121872" y="5182140"/>
                  <a:pt x="5115986" y="5167424"/>
                </a:cubicBezTo>
                <a:cubicBezTo>
                  <a:pt x="5107661" y="5146612"/>
                  <a:pt x="5103706" y="5124164"/>
                  <a:pt x="5094721" y="5103628"/>
                </a:cubicBezTo>
                <a:cubicBezTo>
                  <a:pt x="5078839" y="5067325"/>
                  <a:pt x="5041558" y="4997303"/>
                  <a:pt x="5041558" y="4997303"/>
                </a:cubicBezTo>
                <a:cubicBezTo>
                  <a:pt x="5031406" y="4956691"/>
                  <a:pt x="5029681" y="4941650"/>
                  <a:pt x="5009661" y="4901610"/>
                </a:cubicBezTo>
                <a:cubicBezTo>
                  <a:pt x="5000419" y="4883126"/>
                  <a:pt x="4988396" y="4866168"/>
                  <a:pt x="4977763" y="4848447"/>
                </a:cubicBezTo>
                <a:cubicBezTo>
                  <a:pt x="4962630" y="4795480"/>
                  <a:pt x="4944630" y="4728402"/>
                  <a:pt x="4924600" y="4678326"/>
                </a:cubicBezTo>
                <a:cubicBezTo>
                  <a:pt x="4894527" y="4603142"/>
                  <a:pt x="4860805" y="4529470"/>
                  <a:pt x="4828907" y="4455042"/>
                </a:cubicBezTo>
                <a:cubicBezTo>
                  <a:pt x="4807642" y="4405423"/>
                  <a:pt x="4803284" y="4344358"/>
                  <a:pt x="4765112" y="4306186"/>
                </a:cubicBezTo>
                <a:cubicBezTo>
                  <a:pt x="4750935" y="4292009"/>
                  <a:pt x="4735784" y="4278744"/>
                  <a:pt x="4722582" y="4263656"/>
                </a:cubicBezTo>
                <a:cubicBezTo>
                  <a:pt x="4666942" y="4200068"/>
                  <a:pt x="4702496" y="4208720"/>
                  <a:pt x="4605623" y="4136065"/>
                </a:cubicBezTo>
                <a:cubicBezTo>
                  <a:pt x="4566233" y="4106523"/>
                  <a:pt x="4519001" y="4088950"/>
                  <a:pt x="4478033" y="4061638"/>
                </a:cubicBezTo>
                <a:cubicBezTo>
                  <a:pt x="4324587" y="3959340"/>
                  <a:pt x="4502091" y="4073867"/>
                  <a:pt x="4350442" y="3987210"/>
                </a:cubicBezTo>
                <a:cubicBezTo>
                  <a:pt x="4200670" y="3901626"/>
                  <a:pt x="4321599" y="3972035"/>
                  <a:pt x="4212219" y="3880884"/>
                </a:cubicBezTo>
                <a:cubicBezTo>
                  <a:pt x="4142080" y="3822435"/>
                  <a:pt x="4136868" y="3837431"/>
                  <a:pt x="4073995" y="3774558"/>
                </a:cubicBezTo>
                <a:cubicBezTo>
                  <a:pt x="4054422" y="3754985"/>
                  <a:pt x="4040406" y="3730336"/>
                  <a:pt x="4020833" y="3710763"/>
                </a:cubicBezTo>
                <a:cubicBezTo>
                  <a:pt x="4001259" y="3691189"/>
                  <a:pt x="3977322" y="3676436"/>
                  <a:pt x="3957037" y="3657600"/>
                </a:cubicBezTo>
                <a:cubicBezTo>
                  <a:pt x="3927654" y="3630316"/>
                  <a:pt x="3900330" y="3600893"/>
                  <a:pt x="3871977" y="3572540"/>
                </a:cubicBezTo>
                <a:cubicBezTo>
                  <a:pt x="3857800" y="3558363"/>
                  <a:pt x="3841972" y="3545665"/>
                  <a:pt x="3829447" y="3530010"/>
                </a:cubicBezTo>
                <a:cubicBezTo>
                  <a:pt x="3790548" y="3481387"/>
                  <a:pt x="3781664" y="3466271"/>
                  <a:pt x="3733754" y="3423684"/>
                </a:cubicBezTo>
                <a:cubicBezTo>
                  <a:pt x="3720509" y="3411911"/>
                  <a:pt x="3704468" y="3403559"/>
                  <a:pt x="3691223" y="3391786"/>
                </a:cubicBezTo>
                <a:cubicBezTo>
                  <a:pt x="3672492" y="3375137"/>
                  <a:pt x="3657313" y="3354668"/>
                  <a:pt x="3638061" y="3338624"/>
                </a:cubicBezTo>
                <a:cubicBezTo>
                  <a:pt x="3614639" y="3319106"/>
                  <a:pt x="3586907" y="3305155"/>
                  <a:pt x="3563633" y="3285461"/>
                </a:cubicBezTo>
                <a:cubicBezTo>
                  <a:pt x="3540675" y="3266035"/>
                  <a:pt x="3522795" y="3241091"/>
                  <a:pt x="3499837" y="3221665"/>
                </a:cubicBezTo>
                <a:cubicBezTo>
                  <a:pt x="3476563" y="3201972"/>
                  <a:pt x="3449216" y="3187549"/>
                  <a:pt x="3425409" y="3168503"/>
                </a:cubicBezTo>
                <a:cubicBezTo>
                  <a:pt x="3311382" y="3077281"/>
                  <a:pt x="3365772" y="3114413"/>
                  <a:pt x="3265921" y="3009014"/>
                </a:cubicBezTo>
                <a:cubicBezTo>
                  <a:pt x="3228003" y="2968989"/>
                  <a:pt x="3187949" y="2931042"/>
                  <a:pt x="3148963" y="2892056"/>
                </a:cubicBezTo>
                <a:cubicBezTo>
                  <a:pt x="3131242" y="2874335"/>
                  <a:pt x="3111456" y="2858462"/>
                  <a:pt x="3095800" y="2838893"/>
                </a:cubicBezTo>
                <a:cubicBezTo>
                  <a:pt x="2996479" y="2714743"/>
                  <a:pt x="3122880" y="2865974"/>
                  <a:pt x="2978842" y="2721935"/>
                </a:cubicBezTo>
                <a:cubicBezTo>
                  <a:pt x="2880029" y="2623122"/>
                  <a:pt x="2956256" y="2668111"/>
                  <a:pt x="2872516" y="2626242"/>
                </a:cubicBezTo>
                <a:cubicBezTo>
                  <a:pt x="2858339" y="2608521"/>
                  <a:pt x="2846033" y="2589126"/>
                  <a:pt x="2829986" y="2573079"/>
                </a:cubicBezTo>
                <a:cubicBezTo>
                  <a:pt x="2817456" y="2560549"/>
                  <a:pt x="2798988" y="2554637"/>
                  <a:pt x="2787456" y="2541182"/>
                </a:cubicBezTo>
                <a:cubicBezTo>
                  <a:pt x="2712086" y="2453249"/>
                  <a:pt x="2838276" y="2541901"/>
                  <a:pt x="2713028" y="2466754"/>
                </a:cubicBezTo>
                <a:cubicBezTo>
                  <a:pt x="2641089" y="2322876"/>
                  <a:pt x="2724088" y="2465098"/>
                  <a:pt x="2638600" y="2371061"/>
                </a:cubicBezTo>
                <a:cubicBezTo>
                  <a:pt x="2614759" y="2344836"/>
                  <a:pt x="2598144" y="2312673"/>
                  <a:pt x="2574805" y="2286000"/>
                </a:cubicBezTo>
                <a:cubicBezTo>
                  <a:pt x="2525186" y="2229293"/>
                  <a:pt x="2483835" y="2164117"/>
                  <a:pt x="2425949" y="2115879"/>
                </a:cubicBezTo>
                <a:cubicBezTo>
                  <a:pt x="2404684" y="2098158"/>
                  <a:pt x="2381727" y="2082290"/>
                  <a:pt x="2362154" y="2062717"/>
                </a:cubicBezTo>
                <a:cubicBezTo>
                  <a:pt x="2346107" y="2046670"/>
                  <a:pt x="2334805" y="2026422"/>
                  <a:pt x="2319623" y="2009554"/>
                </a:cubicBezTo>
                <a:cubicBezTo>
                  <a:pt x="2275127" y="1960114"/>
                  <a:pt x="2263651" y="1954143"/>
                  <a:pt x="2213298" y="1913861"/>
                </a:cubicBezTo>
                <a:cubicBezTo>
                  <a:pt x="2189351" y="1842021"/>
                  <a:pt x="2222539" y="1922928"/>
                  <a:pt x="2138870" y="1828800"/>
                </a:cubicBezTo>
                <a:cubicBezTo>
                  <a:pt x="2128340" y="1816954"/>
                  <a:pt x="2128135" y="1798116"/>
                  <a:pt x="2117605" y="1786270"/>
                </a:cubicBezTo>
                <a:cubicBezTo>
                  <a:pt x="2105843" y="1773038"/>
                  <a:pt x="2033928" y="1716890"/>
                  <a:pt x="2011279" y="1701210"/>
                </a:cubicBezTo>
                <a:cubicBezTo>
                  <a:pt x="1913760" y="1633697"/>
                  <a:pt x="1949763" y="1648806"/>
                  <a:pt x="1883689" y="1626782"/>
                </a:cubicBezTo>
                <a:cubicBezTo>
                  <a:pt x="1751622" y="1494715"/>
                  <a:pt x="1897508" y="1635589"/>
                  <a:pt x="1787995" y="1541721"/>
                </a:cubicBezTo>
                <a:cubicBezTo>
                  <a:pt x="1776578" y="1531935"/>
                  <a:pt x="1767649" y="1519450"/>
                  <a:pt x="1756098" y="1509824"/>
                </a:cubicBezTo>
                <a:cubicBezTo>
                  <a:pt x="1746281" y="1501643"/>
                  <a:pt x="1734423" y="1496225"/>
                  <a:pt x="1724200" y="1488558"/>
                </a:cubicBezTo>
                <a:cubicBezTo>
                  <a:pt x="1555035" y="1361684"/>
                  <a:pt x="1643839" y="1407031"/>
                  <a:pt x="1511549" y="1350335"/>
                </a:cubicBezTo>
                <a:cubicBezTo>
                  <a:pt x="1469019" y="1307805"/>
                  <a:pt x="1430164" y="1261249"/>
                  <a:pt x="1383958" y="1222744"/>
                </a:cubicBezTo>
                <a:cubicBezTo>
                  <a:pt x="1362693" y="1205023"/>
                  <a:pt x="1339736" y="1189155"/>
                  <a:pt x="1320163" y="1169582"/>
                </a:cubicBezTo>
                <a:cubicBezTo>
                  <a:pt x="1307632" y="1157051"/>
                  <a:pt x="1299487" y="1140766"/>
                  <a:pt x="1288265" y="1127051"/>
                </a:cubicBezTo>
                <a:cubicBezTo>
                  <a:pt x="1267574" y="1101762"/>
                  <a:pt x="1247575" y="1075729"/>
                  <a:pt x="1224470" y="1052624"/>
                </a:cubicBezTo>
                <a:cubicBezTo>
                  <a:pt x="1141077" y="969231"/>
                  <a:pt x="1199605" y="1046990"/>
                  <a:pt x="1139409" y="978196"/>
                </a:cubicBezTo>
                <a:cubicBezTo>
                  <a:pt x="1124465" y="961117"/>
                  <a:pt x="1112926" y="941080"/>
                  <a:pt x="1096879" y="925033"/>
                </a:cubicBezTo>
                <a:cubicBezTo>
                  <a:pt x="1034487" y="862641"/>
                  <a:pt x="1040873" y="899975"/>
                  <a:pt x="979921" y="818707"/>
                </a:cubicBezTo>
                <a:cubicBezTo>
                  <a:pt x="969288" y="804530"/>
                  <a:pt x="957853" y="790922"/>
                  <a:pt x="948023" y="776177"/>
                </a:cubicBezTo>
                <a:cubicBezTo>
                  <a:pt x="916596" y="729036"/>
                  <a:pt x="910747" y="705659"/>
                  <a:pt x="873595" y="659219"/>
                </a:cubicBezTo>
                <a:cubicBezTo>
                  <a:pt x="861071" y="643564"/>
                  <a:pt x="845242" y="630866"/>
                  <a:pt x="831065" y="616689"/>
                </a:cubicBezTo>
                <a:cubicBezTo>
                  <a:pt x="810477" y="554921"/>
                  <a:pt x="833063" y="610430"/>
                  <a:pt x="777902" y="531628"/>
                </a:cubicBezTo>
                <a:cubicBezTo>
                  <a:pt x="746004" y="486059"/>
                  <a:pt x="750588" y="475456"/>
                  <a:pt x="714107" y="435935"/>
                </a:cubicBezTo>
                <a:cubicBezTo>
                  <a:pt x="683510" y="402788"/>
                  <a:pt x="643436" y="377776"/>
                  <a:pt x="618414" y="340242"/>
                </a:cubicBezTo>
                <a:cubicBezTo>
                  <a:pt x="549291" y="236556"/>
                  <a:pt x="657552" y="397672"/>
                  <a:pt x="565251" y="265814"/>
                </a:cubicBezTo>
                <a:cubicBezTo>
                  <a:pt x="550595" y="244877"/>
                  <a:pt x="540793" y="220091"/>
                  <a:pt x="522721" y="202019"/>
                </a:cubicBezTo>
                <a:cubicBezTo>
                  <a:pt x="508108" y="187406"/>
                  <a:pt x="487279" y="180754"/>
                  <a:pt x="469558" y="170121"/>
                </a:cubicBezTo>
                <a:cubicBezTo>
                  <a:pt x="406872" y="86538"/>
                  <a:pt x="469693" y="153489"/>
                  <a:pt x="405763" y="116958"/>
                </a:cubicBezTo>
                <a:cubicBezTo>
                  <a:pt x="390377" y="108166"/>
                  <a:pt x="378260" y="94453"/>
                  <a:pt x="363233" y="85061"/>
                </a:cubicBezTo>
                <a:cubicBezTo>
                  <a:pt x="324931" y="61123"/>
                  <a:pt x="275719" y="48597"/>
                  <a:pt x="235642" y="31898"/>
                </a:cubicBezTo>
                <a:cubicBezTo>
                  <a:pt x="221011" y="25802"/>
                  <a:pt x="208489" y="14477"/>
                  <a:pt x="193112" y="10633"/>
                </a:cubicBezTo>
                <a:cubicBezTo>
                  <a:pt x="165391" y="3703"/>
                  <a:pt x="136405" y="3544"/>
                  <a:pt x="108051" y="0"/>
                </a:cubicBezTo>
                <a:cubicBezTo>
                  <a:pt x="93874" y="3544"/>
                  <a:pt x="77680" y="2527"/>
                  <a:pt x="65521" y="10633"/>
                </a:cubicBezTo>
                <a:cubicBezTo>
                  <a:pt x="54888" y="17722"/>
                  <a:pt x="8814" y="-7088"/>
                  <a:pt x="1726" y="53163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2C196C-4A65-128C-27E5-FFFD40746B88}"/>
              </a:ext>
            </a:extLst>
          </p:cNvPr>
          <p:cNvSpPr/>
          <p:nvPr/>
        </p:nvSpPr>
        <p:spPr>
          <a:xfrm>
            <a:off x="7889358" y="850603"/>
            <a:ext cx="1467293" cy="85773"/>
          </a:xfrm>
          <a:custGeom>
            <a:avLst/>
            <a:gdLst>
              <a:gd name="connsiteX0" fmla="*/ 0 w 1467293"/>
              <a:gd name="connsiteY0" fmla="*/ 0 h 85773"/>
              <a:gd name="connsiteX1" fmla="*/ 106326 w 1467293"/>
              <a:gd name="connsiteY1" fmla="*/ 42530 h 85773"/>
              <a:gd name="connsiteX2" fmla="*/ 723014 w 1467293"/>
              <a:gd name="connsiteY2" fmla="*/ 63795 h 85773"/>
              <a:gd name="connsiteX3" fmla="*/ 1467293 w 1467293"/>
              <a:gd name="connsiteY3" fmla="*/ 74428 h 8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7293" h="85773">
                <a:moveTo>
                  <a:pt x="0" y="0"/>
                </a:moveTo>
                <a:cubicBezTo>
                  <a:pt x="35442" y="14177"/>
                  <a:pt x="68895" y="35044"/>
                  <a:pt x="106326" y="42530"/>
                </a:cubicBezTo>
                <a:cubicBezTo>
                  <a:pt x="343715" y="90010"/>
                  <a:pt x="141420" y="52822"/>
                  <a:pt x="723014" y="63795"/>
                </a:cubicBezTo>
                <a:cubicBezTo>
                  <a:pt x="1018481" y="106006"/>
                  <a:pt x="772381" y="74428"/>
                  <a:pt x="1467293" y="7442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A5FD32-6C72-EE73-9A80-802BBF0A782E}"/>
              </a:ext>
            </a:extLst>
          </p:cNvPr>
          <p:cNvSpPr/>
          <p:nvPr/>
        </p:nvSpPr>
        <p:spPr>
          <a:xfrm>
            <a:off x="3210960" y="839972"/>
            <a:ext cx="3979737" cy="595423"/>
          </a:xfrm>
          <a:custGeom>
            <a:avLst/>
            <a:gdLst>
              <a:gd name="connsiteX0" fmla="*/ 3870324 w 3979737"/>
              <a:gd name="connsiteY0" fmla="*/ 223284 h 595423"/>
              <a:gd name="connsiteX1" fmla="*/ 3753366 w 3979737"/>
              <a:gd name="connsiteY1" fmla="*/ 212651 h 595423"/>
              <a:gd name="connsiteX2" fmla="*/ 3710835 w 3979737"/>
              <a:gd name="connsiteY2" fmla="*/ 191386 h 595423"/>
              <a:gd name="connsiteX3" fmla="*/ 3657673 w 3979737"/>
              <a:gd name="connsiteY3" fmla="*/ 180754 h 595423"/>
              <a:gd name="connsiteX4" fmla="*/ 3519449 w 3979737"/>
              <a:gd name="connsiteY4" fmla="*/ 148856 h 595423"/>
              <a:gd name="connsiteX5" fmla="*/ 3445021 w 3979737"/>
              <a:gd name="connsiteY5" fmla="*/ 138223 h 595423"/>
              <a:gd name="connsiteX6" fmla="*/ 3381226 w 3979737"/>
              <a:gd name="connsiteY6" fmla="*/ 127591 h 595423"/>
              <a:gd name="connsiteX7" fmla="*/ 3104780 w 3979737"/>
              <a:gd name="connsiteY7" fmla="*/ 116958 h 595423"/>
              <a:gd name="connsiteX8" fmla="*/ 2977189 w 3979737"/>
              <a:gd name="connsiteY8" fmla="*/ 106326 h 595423"/>
              <a:gd name="connsiteX9" fmla="*/ 2902761 w 3979737"/>
              <a:gd name="connsiteY9" fmla="*/ 74428 h 595423"/>
              <a:gd name="connsiteX10" fmla="*/ 2796435 w 3979737"/>
              <a:gd name="connsiteY10" fmla="*/ 53163 h 595423"/>
              <a:gd name="connsiteX11" fmla="*/ 2615682 w 3979737"/>
              <a:gd name="connsiteY11" fmla="*/ 0 h 595423"/>
              <a:gd name="connsiteX12" fmla="*/ 1913933 w 3979737"/>
              <a:gd name="connsiteY12" fmla="*/ 10633 h 595423"/>
              <a:gd name="connsiteX13" fmla="*/ 1839505 w 3979737"/>
              <a:gd name="connsiteY13" fmla="*/ 21265 h 595423"/>
              <a:gd name="connsiteX14" fmla="*/ 1392938 w 3979737"/>
              <a:gd name="connsiteY14" fmla="*/ 31898 h 595423"/>
              <a:gd name="connsiteX15" fmla="*/ 531700 w 3979737"/>
              <a:gd name="connsiteY15" fmla="*/ 53163 h 595423"/>
              <a:gd name="connsiteX16" fmla="*/ 74500 w 3979737"/>
              <a:gd name="connsiteY16" fmla="*/ 116958 h 595423"/>
              <a:gd name="connsiteX17" fmla="*/ 42603 w 3979737"/>
              <a:gd name="connsiteY17" fmla="*/ 138223 h 595423"/>
              <a:gd name="connsiteX18" fmla="*/ 21338 w 3979737"/>
              <a:gd name="connsiteY18" fmla="*/ 202019 h 595423"/>
              <a:gd name="connsiteX19" fmla="*/ 73 w 3979737"/>
              <a:gd name="connsiteY19" fmla="*/ 244549 h 595423"/>
              <a:gd name="connsiteX20" fmla="*/ 42603 w 3979737"/>
              <a:gd name="connsiteY20" fmla="*/ 457200 h 595423"/>
              <a:gd name="connsiteX21" fmla="*/ 106398 w 3979737"/>
              <a:gd name="connsiteY21" fmla="*/ 499730 h 595423"/>
              <a:gd name="connsiteX22" fmla="*/ 180826 w 3979737"/>
              <a:gd name="connsiteY22" fmla="*/ 542261 h 595423"/>
              <a:gd name="connsiteX23" fmla="*/ 297784 w 3979737"/>
              <a:gd name="connsiteY23" fmla="*/ 552893 h 595423"/>
              <a:gd name="connsiteX24" fmla="*/ 404110 w 3979737"/>
              <a:gd name="connsiteY24" fmla="*/ 563526 h 595423"/>
              <a:gd name="connsiteX25" fmla="*/ 957003 w 3979737"/>
              <a:gd name="connsiteY25" fmla="*/ 552893 h 595423"/>
              <a:gd name="connsiteX26" fmla="*/ 1052696 w 3979737"/>
              <a:gd name="connsiteY26" fmla="*/ 542261 h 595423"/>
              <a:gd name="connsiteX27" fmla="*/ 1467366 w 3979737"/>
              <a:gd name="connsiteY27" fmla="*/ 574158 h 595423"/>
              <a:gd name="connsiteX28" fmla="*/ 1584324 w 3979737"/>
              <a:gd name="connsiteY28" fmla="*/ 584791 h 595423"/>
              <a:gd name="connsiteX29" fmla="*/ 2254175 w 3979737"/>
              <a:gd name="connsiteY29" fmla="*/ 595423 h 595423"/>
              <a:gd name="connsiteX30" fmla="*/ 2817700 w 3979737"/>
              <a:gd name="connsiteY30" fmla="*/ 584791 h 595423"/>
              <a:gd name="connsiteX31" fmla="*/ 2934659 w 3979737"/>
              <a:gd name="connsiteY31" fmla="*/ 563526 h 595423"/>
              <a:gd name="connsiteX32" fmla="*/ 3200473 w 3979737"/>
              <a:gd name="connsiteY32" fmla="*/ 552893 h 595423"/>
              <a:gd name="connsiteX33" fmla="*/ 3795896 w 3979737"/>
              <a:gd name="connsiteY33" fmla="*/ 542261 h 595423"/>
              <a:gd name="connsiteX34" fmla="*/ 3912854 w 3979737"/>
              <a:gd name="connsiteY34" fmla="*/ 520995 h 595423"/>
              <a:gd name="connsiteX35" fmla="*/ 3966017 w 3979737"/>
              <a:gd name="connsiteY35" fmla="*/ 499730 h 595423"/>
              <a:gd name="connsiteX36" fmla="*/ 3955384 w 3979737"/>
              <a:gd name="connsiteY36" fmla="*/ 340242 h 595423"/>
              <a:gd name="connsiteX37" fmla="*/ 3934119 w 3979737"/>
              <a:gd name="connsiteY37" fmla="*/ 265814 h 595423"/>
              <a:gd name="connsiteX38" fmla="*/ 3870324 w 3979737"/>
              <a:gd name="connsiteY38" fmla="*/ 223284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979737" h="595423">
                <a:moveTo>
                  <a:pt x="3870324" y="223284"/>
                </a:moveTo>
                <a:cubicBezTo>
                  <a:pt x="3840198" y="214423"/>
                  <a:pt x="3791753" y="220328"/>
                  <a:pt x="3753366" y="212651"/>
                </a:cubicBezTo>
                <a:cubicBezTo>
                  <a:pt x="3737824" y="209542"/>
                  <a:pt x="3725872" y="196398"/>
                  <a:pt x="3710835" y="191386"/>
                </a:cubicBezTo>
                <a:cubicBezTo>
                  <a:pt x="3693691" y="185671"/>
                  <a:pt x="3675394" y="184298"/>
                  <a:pt x="3657673" y="180754"/>
                </a:cubicBezTo>
                <a:cubicBezTo>
                  <a:pt x="3594766" y="138814"/>
                  <a:pt x="3642318" y="163311"/>
                  <a:pt x="3519449" y="148856"/>
                </a:cubicBezTo>
                <a:cubicBezTo>
                  <a:pt x="3494559" y="145928"/>
                  <a:pt x="3469791" y="142034"/>
                  <a:pt x="3445021" y="138223"/>
                </a:cubicBezTo>
                <a:cubicBezTo>
                  <a:pt x="3423713" y="134945"/>
                  <a:pt x="3402742" y="128936"/>
                  <a:pt x="3381226" y="127591"/>
                </a:cubicBezTo>
                <a:cubicBezTo>
                  <a:pt x="3289189" y="121839"/>
                  <a:pt x="3196929" y="120502"/>
                  <a:pt x="3104780" y="116958"/>
                </a:cubicBezTo>
                <a:cubicBezTo>
                  <a:pt x="3062250" y="113414"/>
                  <a:pt x="3018951" y="115118"/>
                  <a:pt x="2977189" y="106326"/>
                </a:cubicBezTo>
                <a:cubicBezTo>
                  <a:pt x="2950776" y="100765"/>
                  <a:pt x="2928656" y="82044"/>
                  <a:pt x="2902761" y="74428"/>
                </a:cubicBezTo>
                <a:cubicBezTo>
                  <a:pt x="2868086" y="64229"/>
                  <a:pt x="2831188" y="63092"/>
                  <a:pt x="2796435" y="53163"/>
                </a:cubicBezTo>
                <a:cubicBezTo>
                  <a:pt x="2569393" y="-11706"/>
                  <a:pt x="2767076" y="25234"/>
                  <a:pt x="2615682" y="0"/>
                </a:cubicBezTo>
                <a:lnTo>
                  <a:pt x="1913933" y="10633"/>
                </a:lnTo>
                <a:cubicBezTo>
                  <a:pt x="1888881" y="11319"/>
                  <a:pt x="1864545" y="20243"/>
                  <a:pt x="1839505" y="21265"/>
                </a:cubicBezTo>
                <a:cubicBezTo>
                  <a:pt x="1690731" y="27337"/>
                  <a:pt x="1541775" y="27646"/>
                  <a:pt x="1392938" y="31898"/>
                </a:cubicBezTo>
                <a:cubicBezTo>
                  <a:pt x="550166" y="55977"/>
                  <a:pt x="1870523" y="27901"/>
                  <a:pt x="531700" y="53163"/>
                </a:cubicBezTo>
                <a:cubicBezTo>
                  <a:pt x="419824" y="66072"/>
                  <a:pt x="197968" y="86091"/>
                  <a:pt x="74500" y="116958"/>
                </a:cubicBezTo>
                <a:cubicBezTo>
                  <a:pt x="62103" y="120057"/>
                  <a:pt x="53235" y="131135"/>
                  <a:pt x="42603" y="138223"/>
                </a:cubicBezTo>
                <a:cubicBezTo>
                  <a:pt x="35515" y="159488"/>
                  <a:pt x="29663" y="181207"/>
                  <a:pt x="21338" y="202019"/>
                </a:cubicBezTo>
                <a:cubicBezTo>
                  <a:pt x="15452" y="216735"/>
                  <a:pt x="-1243" y="228754"/>
                  <a:pt x="73" y="244549"/>
                </a:cubicBezTo>
                <a:cubicBezTo>
                  <a:pt x="6076" y="316587"/>
                  <a:pt x="14800" y="390473"/>
                  <a:pt x="42603" y="457200"/>
                </a:cubicBezTo>
                <a:cubicBezTo>
                  <a:pt x="52433" y="480791"/>
                  <a:pt x="84632" y="486335"/>
                  <a:pt x="106398" y="499730"/>
                </a:cubicBezTo>
                <a:cubicBezTo>
                  <a:pt x="130733" y="514706"/>
                  <a:pt x="153294" y="534613"/>
                  <a:pt x="180826" y="542261"/>
                </a:cubicBezTo>
                <a:cubicBezTo>
                  <a:pt x="218545" y="552738"/>
                  <a:pt x="258814" y="549182"/>
                  <a:pt x="297784" y="552893"/>
                </a:cubicBezTo>
                <a:lnTo>
                  <a:pt x="404110" y="563526"/>
                </a:lnTo>
                <a:lnTo>
                  <a:pt x="957003" y="552893"/>
                </a:lnTo>
                <a:cubicBezTo>
                  <a:pt x="989080" y="551841"/>
                  <a:pt x="1020602" y="542261"/>
                  <a:pt x="1052696" y="542261"/>
                </a:cubicBezTo>
                <a:cubicBezTo>
                  <a:pt x="1164978" y="542261"/>
                  <a:pt x="1360390" y="564129"/>
                  <a:pt x="1467366" y="574158"/>
                </a:cubicBezTo>
                <a:cubicBezTo>
                  <a:pt x="1506342" y="577812"/>
                  <a:pt x="1545182" y="584170"/>
                  <a:pt x="1584324" y="584791"/>
                </a:cubicBezTo>
                <a:lnTo>
                  <a:pt x="2254175" y="595423"/>
                </a:lnTo>
                <a:cubicBezTo>
                  <a:pt x="2442017" y="591879"/>
                  <a:pt x="2630031" y="593588"/>
                  <a:pt x="2817700" y="584791"/>
                </a:cubicBezTo>
                <a:cubicBezTo>
                  <a:pt x="2857282" y="582936"/>
                  <a:pt x="2895170" y="566817"/>
                  <a:pt x="2934659" y="563526"/>
                </a:cubicBezTo>
                <a:cubicBezTo>
                  <a:pt x="3023028" y="556162"/>
                  <a:pt x="3111824" y="555082"/>
                  <a:pt x="3200473" y="552893"/>
                </a:cubicBezTo>
                <a:lnTo>
                  <a:pt x="3795896" y="542261"/>
                </a:lnTo>
                <a:cubicBezTo>
                  <a:pt x="3834642" y="536726"/>
                  <a:pt x="3875252" y="533529"/>
                  <a:pt x="3912854" y="520995"/>
                </a:cubicBezTo>
                <a:cubicBezTo>
                  <a:pt x="3930961" y="514959"/>
                  <a:pt x="3948296" y="506818"/>
                  <a:pt x="3966017" y="499730"/>
                </a:cubicBezTo>
                <a:cubicBezTo>
                  <a:pt x="3989803" y="428370"/>
                  <a:pt x="3980340" y="473343"/>
                  <a:pt x="3955384" y="340242"/>
                </a:cubicBezTo>
                <a:cubicBezTo>
                  <a:pt x="3955056" y="338492"/>
                  <a:pt x="3939386" y="271958"/>
                  <a:pt x="3934119" y="265814"/>
                </a:cubicBezTo>
                <a:cubicBezTo>
                  <a:pt x="3919350" y="248584"/>
                  <a:pt x="3900450" y="232145"/>
                  <a:pt x="3870324" y="223284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B603340-ABAB-9DEB-6E3B-A2327FBA46C7}"/>
              </a:ext>
            </a:extLst>
          </p:cNvPr>
          <p:cNvSpPr/>
          <p:nvPr/>
        </p:nvSpPr>
        <p:spPr>
          <a:xfrm>
            <a:off x="7899991" y="1360967"/>
            <a:ext cx="1084521" cy="63796"/>
          </a:xfrm>
          <a:custGeom>
            <a:avLst/>
            <a:gdLst>
              <a:gd name="connsiteX0" fmla="*/ 0 w 1084521"/>
              <a:gd name="connsiteY0" fmla="*/ 0 h 63796"/>
              <a:gd name="connsiteX1" fmla="*/ 340242 w 1084521"/>
              <a:gd name="connsiteY1" fmla="*/ 10633 h 63796"/>
              <a:gd name="connsiteX2" fmla="*/ 510362 w 1084521"/>
              <a:gd name="connsiteY2" fmla="*/ 31898 h 63796"/>
              <a:gd name="connsiteX3" fmla="*/ 701749 w 1084521"/>
              <a:gd name="connsiteY3" fmla="*/ 63796 h 63796"/>
              <a:gd name="connsiteX4" fmla="*/ 1084521 w 1084521"/>
              <a:gd name="connsiteY4" fmla="*/ 53163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521" h="63796">
                <a:moveTo>
                  <a:pt x="0" y="0"/>
                </a:moveTo>
                <a:lnTo>
                  <a:pt x="340242" y="10633"/>
                </a:lnTo>
                <a:cubicBezTo>
                  <a:pt x="429240" y="14871"/>
                  <a:pt x="434904" y="20580"/>
                  <a:pt x="510362" y="31898"/>
                </a:cubicBezTo>
                <a:cubicBezTo>
                  <a:pt x="685346" y="58145"/>
                  <a:pt x="607192" y="40156"/>
                  <a:pt x="701749" y="63796"/>
                </a:cubicBezTo>
                <a:cubicBezTo>
                  <a:pt x="992328" y="51162"/>
                  <a:pt x="864704" y="53163"/>
                  <a:pt x="1084521" y="5316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2D7B61-CDBC-D0EB-7D67-1A9B5D761EB9}"/>
              </a:ext>
            </a:extLst>
          </p:cNvPr>
          <p:cNvSpPr/>
          <p:nvPr/>
        </p:nvSpPr>
        <p:spPr>
          <a:xfrm>
            <a:off x="7963786" y="1839433"/>
            <a:ext cx="680484" cy="54128"/>
          </a:xfrm>
          <a:custGeom>
            <a:avLst/>
            <a:gdLst>
              <a:gd name="connsiteX0" fmla="*/ 0 w 680484"/>
              <a:gd name="connsiteY0" fmla="*/ 0 h 54128"/>
              <a:gd name="connsiteX1" fmla="*/ 138223 w 680484"/>
              <a:gd name="connsiteY1" fmla="*/ 21265 h 54128"/>
              <a:gd name="connsiteX2" fmla="*/ 499730 w 680484"/>
              <a:gd name="connsiteY2" fmla="*/ 31897 h 54128"/>
              <a:gd name="connsiteX3" fmla="*/ 595423 w 680484"/>
              <a:gd name="connsiteY3" fmla="*/ 53162 h 54128"/>
              <a:gd name="connsiteX4" fmla="*/ 680484 w 680484"/>
              <a:gd name="connsiteY4" fmla="*/ 53162 h 5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84" h="54128">
                <a:moveTo>
                  <a:pt x="0" y="0"/>
                </a:moveTo>
                <a:cubicBezTo>
                  <a:pt x="22762" y="3794"/>
                  <a:pt x="118890" y="20322"/>
                  <a:pt x="138223" y="21265"/>
                </a:cubicBezTo>
                <a:cubicBezTo>
                  <a:pt x="258634" y="27139"/>
                  <a:pt x="379228" y="28353"/>
                  <a:pt x="499730" y="31897"/>
                </a:cubicBezTo>
                <a:cubicBezTo>
                  <a:pt x="520987" y="37211"/>
                  <a:pt x="575921" y="51662"/>
                  <a:pt x="595423" y="53162"/>
                </a:cubicBezTo>
                <a:cubicBezTo>
                  <a:pt x="623693" y="55337"/>
                  <a:pt x="652130" y="53162"/>
                  <a:pt x="680484" y="5316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C60356-0765-15F2-4BB7-E068F73E9251}"/>
              </a:ext>
            </a:extLst>
          </p:cNvPr>
          <p:cNvSpPr/>
          <p:nvPr/>
        </p:nvSpPr>
        <p:spPr>
          <a:xfrm>
            <a:off x="2498651" y="244549"/>
            <a:ext cx="2977116" cy="648586"/>
          </a:xfrm>
          <a:custGeom>
            <a:avLst/>
            <a:gdLst>
              <a:gd name="connsiteX0" fmla="*/ 2913321 w 2977116"/>
              <a:gd name="connsiteY0" fmla="*/ 127591 h 648586"/>
              <a:gd name="connsiteX1" fmla="*/ 2860158 w 2977116"/>
              <a:gd name="connsiteY1" fmla="*/ 106325 h 648586"/>
              <a:gd name="connsiteX2" fmla="*/ 2530549 w 2977116"/>
              <a:gd name="connsiteY2" fmla="*/ 63795 h 648586"/>
              <a:gd name="connsiteX3" fmla="*/ 2083982 w 2977116"/>
              <a:gd name="connsiteY3" fmla="*/ 74428 h 648586"/>
              <a:gd name="connsiteX4" fmla="*/ 1913861 w 2977116"/>
              <a:gd name="connsiteY4" fmla="*/ 85060 h 648586"/>
              <a:gd name="connsiteX5" fmla="*/ 1414130 w 2977116"/>
              <a:gd name="connsiteY5" fmla="*/ 63795 h 648586"/>
              <a:gd name="connsiteX6" fmla="*/ 1297172 w 2977116"/>
              <a:gd name="connsiteY6" fmla="*/ 53163 h 648586"/>
              <a:gd name="connsiteX7" fmla="*/ 1105786 w 2977116"/>
              <a:gd name="connsiteY7" fmla="*/ 42530 h 648586"/>
              <a:gd name="connsiteX8" fmla="*/ 1031358 w 2977116"/>
              <a:gd name="connsiteY8" fmla="*/ 31898 h 648586"/>
              <a:gd name="connsiteX9" fmla="*/ 946298 w 2977116"/>
              <a:gd name="connsiteY9" fmla="*/ 21265 h 648586"/>
              <a:gd name="connsiteX10" fmla="*/ 893135 w 2977116"/>
              <a:gd name="connsiteY10" fmla="*/ 10632 h 648586"/>
              <a:gd name="connsiteX11" fmla="*/ 680484 w 2977116"/>
              <a:gd name="connsiteY11" fmla="*/ 0 h 648586"/>
              <a:gd name="connsiteX12" fmla="*/ 287079 w 2977116"/>
              <a:gd name="connsiteY12" fmla="*/ 21265 h 648586"/>
              <a:gd name="connsiteX13" fmla="*/ 170121 w 2977116"/>
              <a:gd name="connsiteY13" fmla="*/ 31898 h 648586"/>
              <a:gd name="connsiteX14" fmla="*/ 63796 w 2977116"/>
              <a:gd name="connsiteY14" fmla="*/ 63795 h 648586"/>
              <a:gd name="connsiteX15" fmla="*/ 21265 w 2977116"/>
              <a:gd name="connsiteY15" fmla="*/ 116958 h 648586"/>
              <a:gd name="connsiteX16" fmla="*/ 10633 w 2977116"/>
              <a:gd name="connsiteY16" fmla="*/ 159488 h 648586"/>
              <a:gd name="connsiteX17" fmla="*/ 0 w 2977116"/>
              <a:gd name="connsiteY17" fmla="*/ 265814 h 648586"/>
              <a:gd name="connsiteX18" fmla="*/ 10633 w 2977116"/>
              <a:gd name="connsiteY18" fmla="*/ 340242 h 648586"/>
              <a:gd name="connsiteX19" fmla="*/ 31898 w 2977116"/>
              <a:gd name="connsiteY19" fmla="*/ 372139 h 648586"/>
              <a:gd name="connsiteX20" fmla="*/ 116958 w 2977116"/>
              <a:gd name="connsiteY20" fmla="*/ 457200 h 648586"/>
              <a:gd name="connsiteX21" fmla="*/ 159489 w 2977116"/>
              <a:gd name="connsiteY21" fmla="*/ 489098 h 648586"/>
              <a:gd name="connsiteX22" fmla="*/ 255182 w 2977116"/>
              <a:gd name="connsiteY22" fmla="*/ 531628 h 648586"/>
              <a:gd name="connsiteX23" fmla="*/ 329609 w 2977116"/>
              <a:gd name="connsiteY23" fmla="*/ 542260 h 648586"/>
              <a:gd name="connsiteX24" fmla="*/ 393405 w 2977116"/>
              <a:gd name="connsiteY24" fmla="*/ 552893 h 648586"/>
              <a:gd name="connsiteX25" fmla="*/ 499730 w 2977116"/>
              <a:gd name="connsiteY25" fmla="*/ 574158 h 648586"/>
              <a:gd name="connsiteX26" fmla="*/ 574158 w 2977116"/>
              <a:gd name="connsiteY26" fmla="*/ 595423 h 648586"/>
              <a:gd name="connsiteX27" fmla="*/ 680484 w 2977116"/>
              <a:gd name="connsiteY27" fmla="*/ 606056 h 648586"/>
              <a:gd name="connsiteX28" fmla="*/ 733647 w 2977116"/>
              <a:gd name="connsiteY28" fmla="*/ 616688 h 648586"/>
              <a:gd name="connsiteX29" fmla="*/ 903768 w 2977116"/>
              <a:gd name="connsiteY29" fmla="*/ 648586 h 648586"/>
              <a:gd name="connsiteX30" fmla="*/ 1275907 w 2977116"/>
              <a:gd name="connsiteY30" fmla="*/ 637953 h 648586"/>
              <a:gd name="connsiteX31" fmla="*/ 1552354 w 2977116"/>
              <a:gd name="connsiteY31" fmla="*/ 595423 h 648586"/>
              <a:gd name="connsiteX32" fmla="*/ 1765005 w 2977116"/>
              <a:gd name="connsiteY32" fmla="*/ 574158 h 648586"/>
              <a:gd name="connsiteX33" fmla="*/ 2041451 w 2977116"/>
              <a:gd name="connsiteY33" fmla="*/ 531628 h 648586"/>
              <a:gd name="connsiteX34" fmla="*/ 2371061 w 2977116"/>
              <a:gd name="connsiteY34" fmla="*/ 542260 h 648586"/>
              <a:gd name="connsiteX35" fmla="*/ 2881423 w 2977116"/>
              <a:gd name="connsiteY35" fmla="*/ 542260 h 648586"/>
              <a:gd name="connsiteX36" fmla="*/ 2923954 w 2977116"/>
              <a:gd name="connsiteY36" fmla="*/ 489098 h 648586"/>
              <a:gd name="connsiteX37" fmla="*/ 2934586 w 2977116"/>
              <a:gd name="connsiteY37" fmla="*/ 446567 h 648586"/>
              <a:gd name="connsiteX38" fmla="*/ 2955851 w 2977116"/>
              <a:gd name="connsiteY38" fmla="*/ 393404 h 648586"/>
              <a:gd name="connsiteX39" fmla="*/ 2977116 w 2977116"/>
              <a:gd name="connsiteY39" fmla="*/ 255181 h 648586"/>
              <a:gd name="connsiteX40" fmla="*/ 2966484 w 2977116"/>
              <a:gd name="connsiteY40" fmla="*/ 191386 h 648586"/>
              <a:gd name="connsiteX41" fmla="*/ 2913321 w 2977116"/>
              <a:gd name="connsiteY41" fmla="*/ 127591 h 64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77116" h="648586">
                <a:moveTo>
                  <a:pt x="2913321" y="127591"/>
                </a:moveTo>
                <a:cubicBezTo>
                  <a:pt x="2895600" y="113414"/>
                  <a:pt x="2878600" y="111243"/>
                  <a:pt x="2860158" y="106325"/>
                </a:cubicBezTo>
                <a:cubicBezTo>
                  <a:pt x="2750383" y="77051"/>
                  <a:pt x="2645300" y="74724"/>
                  <a:pt x="2530549" y="63795"/>
                </a:cubicBezTo>
                <a:lnTo>
                  <a:pt x="2083982" y="74428"/>
                </a:lnTo>
                <a:cubicBezTo>
                  <a:pt x="2027198" y="76386"/>
                  <a:pt x="1970679" y="85060"/>
                  <a:pt x="1913861" y="85060"/>
                </a:cubicBezTo>
                <a:cubicBezTo>
                  <a:pt x="1800799" y="85060"/>
                  <a:pt x="1550040" y="73503"/>
                  <a:pt x="1414130" y="63795"/>
                </a:cubicBezTo>
                <a:cubicBezTo>
                  <a:pt x="1375083" y="61006"/>
                  <a:pt x="1336226" y="55856"/>
                  <a:pt x="1297172" y="53163"/>
                </a:cubicBezTo>
                <a:cubicBezTo>
                  <a:pt x="1233430" y="48767"/>
                  <a:pt x="1169581" y="46074"/>
                  <a:pt x="1105786" y="42530"/>
                </a:cubicBezTo>
                <a:lnTo>
                  <a:pt x="1031358" y="31898"/>
                </a:lnTo>
                <a:cubicBezTo>
                  <a:pt x="1003035" y="28122"/>
                  <a:pt x="974540" y="25610"/>
                  <a:pt x="946298" y="21265"/>
                </a:cubicBezTo>
                <a:cubicBezTo>
                  <a:pt x="928436" y="18517"/>
                  <a:pt x="911149" y="12073"/>
                  <a:pt x="893135" y="10632"/>
                </a:cubicBezTo>
                <a:cubicBezTo>
                  <a:pt x="822389" y="4972"/>
                  <a:pt x="751368" y="3544"/>
                  <a:pt x="680484" y="0"/>
                </a:cubicBezTo>
                <a:lnTo>
                  <a:pt x="287079" y="21265"/>
                </a:lnTo>
                <a:cubicBezTo>
                  <a:pt x="248008" y="23707"/>
                  <a:pt x="208576" y="24573"/>
                  <a:pt x="170121" y="31898"/>
                </a:cubicBezTo>
                <a:cubicBezTo>
                  <a:pt x="133772" y="38822"/>
                  <a:pt x="99238" y="53163"/>
                  <a:pt x="63796" y="63795"/>
                </a:cubicBezTo>
                <a:cubicBezTo>
                  <a:pt x="49619" y="81516"/>
                  <a:pt x="32286" y="97120"/>
                  <a:pt x="21265" y="116958"/>
                </a:cubicBezTo>
                <a:cubicBezTo>
                  <a:pt x="14168" y="129732"/>
                  <a:pt x="12700" y="145022"/>
                  <a:pt x="10633" y="159488"/>
                </a:cubicBezTo>
                <a:cubicBezTo>
                  <a:pt x="5596" y="194749"/>
                  <a:pt x="3544" y="230372"/>
                  <a:pt x="0" y="265814"/>
                </a:cubicBezTo>
                <a:cubicBezTo>
                  <a:pt x="3544" y="290623"/>
                  <a:pt x="3432" y="316238"/>
                  <a:pt x="10633" y="340242"/>
                </a:cubicBezTo>
                <a:cubicBezTo>
                  <a:pt x="14305" y="352482"/>
                  <a:pt x="25558" y="361044"/>
                  <a:pt x="31898" y="372139"/>
                </a:cubicBezTo>
                <a:cubicBezTo>
                  <a:pt x="73893" y="445631"/>
                  <a:pt x="24978" y="392814"/>
                  <a:pt x="116958" y="457200"/>
                </a:cubicBezTo>
                <a:cubicBezTo>
                  <a:pt x="131476" y="467362"/>
                  <a:pt x="144461" y="479706"/>
                  <a:pt x="159489" y="489098"/>
                </a:cubicBezTo>
                <a:cubicBezTo>
                  <a:pt x="176675" y="499840"/>
                  <a:pt x="238377" y="527427"/>
                  <a:pt x="255182" y="531628"/>
                </a:cubicBezTo>
                <a:cubicBezTo>
                  <a:pt x="279495" y="537706"/>
                  <a:pt x="304840" y="538449"/>
                  <a:pt x="329609" y="542260"/>
                </a:cubicBezTo>
                <a:cubicBezTo>
                  <a:pt x="350917" y="545538"/>
                  <a:pt x="372216" y="548920"/>
                  <a:pt x="393405" y="552893"/>
                </a:cubicBezTo>
                <a:cubicBezTo>
                  <a:pt x="428929" y="559554"/>
                  <a:pt x="464547" y="565880"/>
                  <a:pt x="499730" y="574158"/>
                </a:cubicBezTo>
                <a:cubicBezTo>
                  <a:pt x="524846" y="580068"/>
                  <a:pt x="548749" y="590939"/>
                  <a:pt x="574158" y="595423"/>
                </a:cubicBezTo>
                <a:cubicBezTo>
                  <a:pt x="609235" y="601613"/>
                  <a:pt x="645178" y="601349"/>
                  <a:pt x="680484" y="606056"/>
                </a:cubicBezTo>
                <a:cubicBezTo>
                  <a:pt x="698397" y="608444"/>
                  <a:pt x="715867" y="613455"/>
                  <a:pt x="733647" y="616688"/>
                </a:cubicBezTo>
                <a:cubicBezTo>
                  <a:pt x="915925" y="649829"/>
                  <a:pt x="637432" y="595319"/>
                  <a:pt x="903768" y="648586"/>
                </a:cubicBezTo>
                <a:cubicBezTo>
                  <a:pt x="1027814" y="645042"/>
                  <a:pt x="1152225" y="648091"/>
                  <a:pt x="1275907" y="637953"/>
                </a:cubicBezTo>
                <a:cubicBezTo>
                  <a:pt x="1368828" y="630336"/>
                  <a:pt x="1459691" y="605718"/>
                  <a:pt x="1552354" y="595423"/>
                </a:cubicBezTo>
                <a:cubicBezTo>
                  <a:pt x="1686954" y="580468"/>
                  <a:pt x="1616085" y="587697"/>
                  <a:pt x="1765005" y="574158"/>
                </a:cubicBezTo>
                <a:cubicBezTo>
                  <a:pt x="1855270" y="556105"/>
                  <a:pt x="1948200" y="531628"/>
                  <a:pt x="2041451" y="531628"/>
                </a:cubicBezTo>
                <a:cubicBezTo>
                  <a:pt x="2151378" y="531628"/>
                  <a:pt x="2261191" y="538716"/>
                  <a:pt x="2371061" y="542260"/>
                </a:cubicBezTo>
                <a:cubicBezTo>
                  <a:pt x="2548454" y="555906"/>
                  <a:pt x="2690180" y="571682"/>
                  <a:pt x="2881423" y="542260"/>
                </a:cubicBezTo>
                <a:cubicBezTo>
                  <a:pt x="2903853" y="538809"/>
                  <a:pt x="2909777" y="506819"/>
                  <a:pt x="2923954" y="489098"/>
                </a:cubicBezTo>
                <a:cubicBezTo>
                  <a:pt x="2927498" y="474921"/>
                  <a:pt x="2929965" y="460430"/>
                  <a:pt x="2934586" y="446567"/>
                </a:cubicBezTo>
                <a:cubicBezTo>
                  <a:pt x="2940621" y="428460"/>
                  <a:pt x="2952108" y="412119"/>
                  <a:pt x="2955851" y="393404"/>
                </a:cubicBezTo>
                <a:cubicBezTo>
                  <a:pt x="2996971" y="187806"/>
                  <a:pt x="2945979" y="348598"/>
                  <a:pt x="2977116" y="255181"/>
                </a:cubicBezTo>
                <a:cubicBezTo>
                  <a:pt x="2973572" y="233916"/>
                  <a:pt x="2973301" y="211838"/>
                  <a:pt x="2966484" y="191386"/>
                </a:cubicBezTo>
                <a:cubicBezTo>
                  <a:pt x="2959778" y="171266"/>
                  <a:pt x="2931042" y="141768"/>
                  <a:pt x="2913321" y="127591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F99E9EC-8D2C-8C78-9537-10D0026D0C5D}"/>
              </a:ext>
            </a:extLst>
          </p:cNvPr>
          <p:cNvSpPr/>
          <p:nvPr/>
        </p:nvSpPr>
        <p:spPr>
          <a:xfrm>
            <a:off x="1935126" y="1052623"/>
            <a:ext cx="595681" cy="3423684"/>
          </a:xfrm>
          <a:custGeom>
            <a:avLst/>
            <a:gdLst>
              <a:gd name="connsiteX0" fmla="*/ 202018 w 595681"/>
              <a:gd name="connsiteY0" fmla="*/ 31898 h 3423684"/>
              <a:gd name="connsiteX1" fmla="*/ 148855 w 595681"/>
              <a:gd name="connsiteY1" fmla="*/ 106326 h 3423684"/>
              <a:gd name="connsiteX2" fmla="*/ 127590 w 595681"/>
              <a:gd name="connsiteY2" fmla="*/ 180754 h 3423684"/>
              <a:gd name="connsiteX3" fmla="*/ 95693 w 595681"/>
              <a:gd name="connsiteY3" fmla="*/ 223284 h 3423684"/>
              <a:gd name="connsiteX4" fmla="*/ 85060 w 595681"/>
              <a:gd name="connsiteY4" fmla="*/ 265814 h 3423684"/>
              <a:gd name="connsiteX5" fmla="*/ 63795 w 595681"/>
              <a:gd name="connsiteY5" fmla="*/ 340242 h 3423684"/>
              <a:gd name="connsiteX6" fmla="*/ 42530 w 595681"/>
              <a:gd name="connsiteY6" fmla="*/ 627321 h 3423684"/>
              <a:gd name="connsiteX7" fmla="*/ 31897 w 595681"/>
              <a:gd name="connsiteY7" fmla="*/ 1041991 h 3423684"/>
              <a:gd name="connsiteX8" fmla="*/ 0 w 595681"/>
              <a:gd name="connsiteY8" fmla="*/ 1552354 h 3423684"/>
              <a:gd name="connsiteX9" fmla="*/ 10632 w 595681"/>
              <a:gd name="connsiteY9" fmla="*/ 1998921 h 3423684"/>
              <a:gd name="connsiteX10" fmla="*/ 31897 w 595681"/>
              <a:gd name="connsiteY10" fmla="*/ 2073349 h 3423684"/>
              <a:gd name="connsiteX11" fmla="*/ 53162 w 595681"/>
              <a:gd name="connsiteY11" fmla="*/ 2190307 h 3423684"/>
              <a:gd name="connsiteX12" fmla="*/ 74427 w 595681"/>
              <a:gd name="connsiteY12" fmla="*/ 2296633 h 3423684"/>
              <a:gd name="connsiteX13" fmla="*/ 95693 w 595681"/>
              <a:gd name="connsiteY13" fmla="*/ 2541182 h 3423684"/>
              <a:gd name="connsiteX14" fmla="*/ 116958 w 595681"/>
              <a:gd name="connsiteY14" fmla="*/ 2796363 h 3423684"/>
              <a:gd name="connsiteX15" fmla="*/ 138223 w 595681"/>
              <a:gd name="connsiteY15" fmla="*/ 3072810 h 3423684"/>
              <a:gd name="connsiteX16" fmla="*/ 159488 w 595681"/>
              <a:gd name="connsiteY16" fmla="*/ 3242930 h 3423684"/>
              <a:gd name="connsiteX17" fmla="*/ 191386 w 595681"/>
              <a:gd name="connsiteY17" fmla="*/ 3359889 h 3423684"/>
              <a:gd name="connsiteX18" fmla="*/ 202018 w 595681"/>
              <a:gd name="connsiteY18" fmla="*/ 3402419 h 3423684"/>
              <a:gd name="connsiteX19" fmla="*/ 244548 w 595681"/>
              <a:gd name="connsiteY19" fmla="*/ 3413051 h 3423684"/>
              <a:gd name="connsiteX20" fmla="*/ 329609 w 595681"/>
              <a:gd name="connsiteY20" fmla="*/ 3423684 h 3423684"/>
              <a:gd name="connsiteX21" fmla="*/ 372139 w 595681"/>
              <a:gd name="connsiteY21" fmla="*/ 3349256 h 3423684"/>
              <a:gd name="connsiteX22" fmla="*/ 393404 w 595681"/>
              <a:gd name="connsiteY22" fmla="*/ 3317358 h 3423684"/>
              <a:gd name="connsiteX23" fmla="*/ 414669 w 595681"/>
              <a:gd name="connsiteY23" fmla="*/ 3253563 h 3423684"/>
              <a:gd name="connsiteX24" fmla="*/ 467832 w 595681"/>
              <a:gd name="connsiteY24" fmla="*/ 3051544 h 3423684"/>
              <a:gd name="connsiteX25" fmla="*/ 478465 w 595681"/>
              <a:gd name="connsiteY25" fmla="*/ 2998382 h 3423684"/>
              <a:gd name="connsiteX26" fmla="*/ 510362 w 595681"/>
              <a:gd name="connsiteY26" fmla="*/ 2902689 h 3423684"/>
              <a:gd name="connsiteX27" fmla="*/ 520995 w 595681"/>
              <a:gd name="connsiteY27" fmla="*/ 2785730 h 3423684"/>
              <a:gd name="connsiteX28" fmla="*/ 542260 w 595681"/>
              <a:gd name="connsiteY28" fmla="*/ 2679405 h 3423684"/>
              <a:gd name="connsiteX29" fmla="*/ 574158 w 595681"/>
              <a:gd name="connsiteY29" fmla="*/ 2041451 h 3423684"/>
              <a:gd name="connsiteX30" fmla="*/ 595423 w 595681"/>
              <a:gd name="connsiteY30" fmla="*/ 1467293 h 3423684"/>
              <a:gd name="connsiteX31" fmla="*/ 574158 w 595681"/>
              <a:gd name="connsiteY31" fmla="*/ 648586 h 3423684"/>
              <a:gd name="connsiteX32" fmla="*/ 531627 w 595681"/>
              <a:gd name="connsiteY32" fmla="*/ 478465 h 3423684"/>
              <a:gd name="connsiteX33" fmla="*/ 510362 w 595681"/>
              <a:gd name="connsiteY33" fmla="*/ 372140 h 3423684"/>
              <a:gd name="connsiteX34" fmla="*/ 467832 w 595681"/>
              <a:gd name="connsiteY34" fmla="*/ 297712 h 3423684"/>
              <a:gd name="connsiteX35" fmla="*/ 435934 w 595681"/>
              <a:gd name="connsiteY35" fmla="*/ 212651 h 3423684"/>
              <a:gd name="connsiteX36" fmla="*/ 404037 w 595681"/>
              <a:gd name="connsiteY36" fmla="*/ 106326 h 3423684"/>
              <a:gd name="connsiteX37" fmla="*/ 382772 w 595681"/>
              <a:gd name="connsiteY37" fmla="*/ 74428 h 3423684"/>
              <a:gd name="connsiteX38" fmla="*/ 340241 w 595681"/>
              <a:gd name="connsiteY38" fmla="*/ 10633 h 3423684"/>
              <a:gd name="connsiteX39" fmla="*/ 308344 w 595681"/>
              <a:gd name="connsiteY39" fmla="*/ 0 h 3423684"/>
              <a:gd name="connsiteX40" fmla="*/ 202018 w 595681"/>
              <a:gd name="connsiteY40" fmla="*/ 31898 h 342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5681" h="3423684">
                <a:moveTo>
                  <a:pt x="202018" y="31898"/>
                </a:moveTo>
                <a:cubicBezTo>
                  <a:pt x="175436" y="49619"/>
                  <a:pt x="163454" y="79560"/>
                  <a:pt x="148855" y="106326"/>
                </a:cubicBezTo>
                <a:cubicBezTo>
                  <a:pt x="86672" y="220329"/>
                  <a:pt x="180298" y="88514"/>
                  <a:pt x="127590" y="180754"/>
                </a:cubicBezTo>
                <a:cubicBezTo>
                  <a:pt x="118798" y="196140"/>
                  <a:pt x="106325" y="209107"/>
                  <a:pt x="95693" y="223284"/>
                </a:cubicBezTo>
                <a:cubicBezTo>
                  <a:pt x="92149" y="237461"/>
                  <a:pt x="88905" y="251716"/>
                  <a:pt x="85060" y="265814"/>
                </a:cubicBezTo>
                <a:cubicBezTo>
                  <a:pt x="78271" y="290707"/>
                  <a:pt x="66810" y="314617"/>
                  <a:pt x="63795" y="340242"/>
                </a:cubicBezTo>
                <a:cubicBezTo>
                  <a:pt x="52584" y="435540"/>
                  <a:pt x="42530" y="627321"/>
                  <a:pt x="42530" y="627321"/>
                </a:cubicBezTo>
                <a:cubicBezTo>
                  <a:pt x="38986" y="765544"/>
                  <a:pt x="37498" y="903836"/>
                  <a:pt x="31897" y="1041991"/>
                </a:cubicBezTo>
                <a:cubicBezTo>
                  <a:pt x="22679" y="1269378"/>
                  <a:pt x="14700" y="1361243"/>
                  <a:pt x="0" y="1552354"/>
                </a:cubicBezTo>
                <a:cubicBezTo>
                  <a:pt x="3544" y="1701210"/>
                  <a:pt x="1533" y="1850301"/>
                  <a:pt x="10632" y="1998921"/>
                </a:cubicBezTo>
                <a:cubicBezTo>
                  <a:pt x="12209" y="2024675"/>
                  <a:pt x="25639" y="2048317"/>
                  <a:pt x="31897" y="2073349"/>
                </a:cubicBezTo>
                <a:cubicBezTo>
                  <a:pt x="41318" y="2111031"/>
                  <a:pt x="46049" y="2152371"/>
                  <a:pt x="53162" y="2190307"/>
                </a:cubicBezTo>
                <a:cubicBezTo>
                  <a:pt x="59823" y="2225832"/>
                  <a:pt x="67339" y="2261191"/>
                  <a:pt x="74427" y="2296633"/>
                </a:cubicBezTo>
                <a:cubicBezTo>
                  <a:pt x="81516" y="2378149"/>
                  <a:pt x="90589" y="2459517"/>
                  <a:pt x="95693" y="2541182"/>
                </a:cubicBezTo>
                <a:cubicBezTo>
                  <a:pt x="108107" y="2739821"/>
                  <a:pt x="99277" y="2654924"/>
                  <a:pt x="116958" y="2796363"/>
                </a:cubicBezTo>
                <a:cubicBezTo>
                  <a:pt x="136661" y="3170741"/>
                  <a:pt x="115171" y="2876871"/>
                  <a:pt x="138223" y="3072810"/>
                </a:cubicBezTo>
                <a:cubicBezTo>
                  <a:pt x="152850" y="3197142"/>
                  <a:pt x="141879" y="3146086"/>
                  <a:pt x="159488" y="3242930"/>
                </a:cubicBezTo>
                <a:cubicBezTo>
                  <a:pt x="174396" y="3324921"/>
                  <a:pt x="164557" y="3270455"/>
                  <a:pt x="191386" y="3359889"/>
                </a:cubicBezTo>
                <a:cubicBezTo>
                  <a:pt x="195585" y="3373886"/>
                  <a:pt x="191685" y="3392086"/>
                  <a:pt x="202018" y="3402419"/>
                </a:cubicBezTo>
                <a:cubicBezTo>
                  <a:pt x="212351" y="3412752"/>
                  <a:pt x="230134" y="3410649"/>
                  <a:pt x="244548" y="3413051"/>
                </a:cubicBezTo>
                <a:cubicBezTo>
                  <a:pt x="272734" y="3417749"/>
                  <a:pt x="301255" y="3420140"/>
                  <a:pt x="329609" y="3423684"/>
                </a:cubicBezTo>
                <a:cubicBezTo>
                  <a:pt x="343786" y="3398875"/>
                  <a:pt x="357438" y="3373758"/>
                  <a:pt x="372139" y="3349256"/>
                </a:cubicBezTo>
                <a:cubicBezTo>
                  <a:pt x="378714" y="3338298"/>
                  <a:pt x="388214" y="3329035"/>
                  <a:pt x="393404" y="3317358"/>
                </a:cubicBezTo>
                <a:cubicBezTo>
                  <a:pt x="402508" y="3296875"/>
                  <a:pt x="407983" y="3274958"/>
                  <a:pt x="414669" y="3253563"/>
                </a:cubicBezTo>
                <a:cubicBezTo>
                  <a:pt x="448436" y="3145510"/>
                  <a:pt x="445181" y="3157246"/>
                  <a:pt x="467832" y="3051544"/>
                </a:cubicBezTo>
                <a:cubicBezTo>
                  <a:pt x="471619" y="3033874"/>
                  <a:pt x="473500" y="3015758"/>
                  <a:pt x="478465" y="2998382"/>
                </a:cubicBezTo>
                <a:cubicBezTo>
                  <a:pt x="487702" y="2966053"/>
                  <a:pt x="499730" y="2934587"/>
                  <a:pt x="510362" y="2902689"/>
                </a:cubicBezTo>
                <a:cubicBezTo>
                  <a:pt x="513906" y="2863703"/>
                  <a:pt x="515459" y="2824484"/>
                  <a:pt x="520995" y="2785730"/>
                </a:cubicBezTo>
                <a:cubicBezTo>
                  <a:pt x="526107" y="2749950"/>
                  <a:pt x="539933" y="2715474"/>
                  <a:pt x="542260" y="2679405"/>
                </a:cubicBezTo>
                <a:cubicBezTo>
                  <a:pt x="595930" y="1847510"/>
                  <a:pt x="535798" y="2348324"/>
                  <a:pt x="574158" y="2041451"/>
                </a:cubicBezTo>
                <a:cubicBezTo>
                  <a:pt x="587220" y="1832446"/>
                  <a:pt x="597459" y="1701490"/>
                  <a:pt x="595423" y="1467293"/>
                </a:cubicBezTo>
                <a:cubicBezTo>
                  <a:pt x="593049" y="1194309"/>
                  <a:pt x="586415" y="921305"/>
                  <a:pt x="574158" y="648586"/>
                </a:cubicBezTo>
                <a:cubicBezTo>
                  <a:pt x="569443" y="543671"/>
                  <a:pt x="565134" y="545477"/>
                  <a:pt x="531627" y="478465"/>
                </a:cubicBezTo>
                <a:cubicBezTo>
                  <a:pt x="527951" y="456409"/>
                  <a:pt x="519880" y="397522"/>
                  <a:pt x="510362" y="372140"/>
                </a:cubicBezTo>
                <a:cubicBezTo>
                  <a:pt x="466001" y="253846"/>
                  <a:pt x="511902" y="394667"/>
                  <a:pt x="467832" y="297712"/>
                </a:cubicBezTo>
                <a:cubicBezTo>
                  <a:pt x="455301" y="270144"/>
                  <a:pt x="445510" y="241379"/>
                  <a:pt x="435934" y="212651"/>
                </a:cubicBezTo>
                <a:cubicBezTo>
                  <a:pt x="415313" y="150788"/>
                  <a:pt x="436906" y="180282"/>
                  <a:pt x="404037" y="106326"/>
                </a:cubicBezTo>
                <a:cubicBezTo>
                  <a:pt x="398847" y="94649"/>
                  <a:pt x="389112" y="85523"/>
                  <a:pt x="382772" y="74428"/>
                </a:cubicBezTo>
                <a:cubicBezTo>
                  <a:pt x="369283" y="50823"/>
                  <a:pt x="364961" y="25465"/>
                  <a:pt x="340241" y="10633"/>
                </a:cubicBezTo>
                <a:cubicBezTo>
                  <a:pt x="330631" y="4867"/>
                  <a:pt x="318976" y="3544"/>
                  <a:pt x="308344" y="0"/>
                </a:cubicBezTo>
                <a:cubicBezTo>
                  <a:pt x="258937" y="12352"/>
                  <a:pt x="228600" y="14177"/>
                  <a:pt x="202018" y="31898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88ACED-C75D-9B08-55C8-888A9977D2AC}"/>
              </a:ext>
            </a:extLst>
          </p:cNvPr>
          <p:cNvSpPr/>
          <p:nvPr/>
        </p:nvSpPr>
        <p:spPr>
          <a:xfrm>
            <a:off x="7921256" y="2307265"/>
            <a:ext cx="1084521" cy="74428"/>
          </a:xfrm>
          <a:custGeom>
            <a:avLst/>
            <a:gdLst>
              <a:gd name="connsiteX0" fmla="*/ 0 w 1084521"/>
              <a:gd name="connsiteY0" fmla="*/ 0 h 74428"/>
              <a:gd name="connsiteX1" fmla="*/ 669851 w 1084521"/>
              <a:gd name="connsiteY1" fmla="*/ 10633 h 74428"/>
              <a:gd name="connsiteX2" fmla="*/ 744279 w 1084521"/>
              <a:gd name="connsiteY2" fmla="*/ 21265 h 74428"/>
              <a:gd name="connsiteX3" fmla="*/ 1084521 w 1084521"/>
              <a:gd name="connsiteY3" fmla="*/ 74428 h 7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521" h="74428">
                <a:moveTo>
                  <a:pt x="0" y="0"/>
                </a:moveTo>
                <a:lnTo>
                  <a:pt x="669851" y="10633"/>
                </a:lnTo>
                <a:cubicBezTo>
                  <a:pt x="694902" y="11349"/>
                  <a:pt x="719524" y="17356"/>
                  <a:pt x="744279" y="21265"/>
                </a:cubicBezTo>
                <a:cubicBezTo>
                  <a:pt x="1084554" y="74992"/>
                  <a:pt x="962370" y="74428"/>
                  <a:pt x="1084521" y="7442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44D87CE-D203-E551-D12B-4A5605039265}"/>
              </a:ext>
            </a:extLst>
          </p:cNvPr>
          <p:cNvSpPr/>
          <p:nvPr/>
        </p:nvSpPr>
        <p:spPr>
          <a:xfrm>
            <a:off x="3104512" y="1520456"/>
            <a:ext cx="1648335" cy="637953"/>
          </a:xfrm>
          <a:custGeom>
            <a:avLst/>
            <a:gdLst>
              <a:gd name="connsiteX0" fmla="*/ 372335 w 1648335"/>
              <a:gd name="connsiteY0" fmla="*/ 0 h 637953"/>
              <a:gd name="connsiteX1" fmla="*/ 149051 w 1648335"/>
              <a:gd name="connsiteY1" fmla="*/ 31897 h 637953"/>
              <a:gd name="connsiteX2" fmla="*/ 32093 w 1648335"/>
              <a:gd name="connsiteY2" fmla="*/ 95693 h 637953"/>
              <a:gd name="connsiteX3" fmla="*/ 195 w 1648335"/>
              <a:gd name="connsiteY3" fmla="*/ 202018 h 637953"/>
              <a:gd name="connsiteX4" fmla="*/ 10828 w 1648335"/>
              <a:gd name="connsiteY4" fmla="*/ 318977 h 637953"/>
              <a:gd name="connsiteX5" fmla="*/ 53358 w 1648335"/>
              <a:gd name="connsiteY5" fmla="*/ 350874 h 637953"/>
              <a:gd name="connsiteX6" fmla="*/ 85255 w 1648335"/>
              <a:gd name="connsiteY6" fmla="*/ 393404 h 637953"/>
              <a:gd name="connsiteX7" fmla="*/ 234111 w 1648335"/>
              <a:gd name="connsiteY7" fmla="*/ 499730 h 637953"/>
              <a:gd name="connsiteX8" fmla="*/ 446762 w 1648335"/>
              <a:gd name="connsiteY8" fmla="*/ 595423 h 637953"/>
              <a:gd name="connsiteX9" fmla="*/ 627516 w 1648335"/>
              <a:gd name="connsiteY9" fmla="*/ 627321 h 637953"/>
              <a:gd name="connsiteX10" fmla="*/ 680679 w 1648335"/>
              <a:gd name="connsiteY10" fmla="*/ 637953 h 637953"/>
              <a:gd name="connsiteX11" fmla="*/ 1095348 w 1648335"/>
              <a:gd name="connsiteY11" fmla="*/ 616688 h 637953"/>
              <a:gd name="connsiteX12" fmla="*/ 1222939 w 1648335"/>
              <a:gd name="connsiteY12" fmla="*/ 584791 h 637953"/>
              <a:gd name="connsiteX13" fmla="*/ 1318632 w 1648335"/>
              <a:gd name="connsiteY13" fmla="*/ 574158 h 637953"/>
              <a:gd name="connsiteX14" fmla="*/ 1467488 w 1648335"/>
              <a:gd name="connsiteY14" fmla="*/ 552893 h 637953"/>
              <a:gd name="connsiteX15" fmla="*/ 1531283 w 1648335"/>
              <a:gd name="connsiteY15" fmla="*/ 531628 h 637953"/>
              <a:gd name="connsiteX16" fmla="*/ 1573814 w 1648335"/>
              <a:gd name="connsiteY16" fmla="*/ 499730 h 637953"/>
              <a:gd name="connsiteX17" fmla="*/ 1637609 w 1648335"/>
              <a:gd name="connsiteY17" fmla="*/ 414670 h 637953"/>
              <a:gd name="connsiteX18" fmla="*/ 1648241 w 1648335"/>
              <a:gd name="connsiteY18" fmla="*/ 361507 h 637953"/>
              <a:gd name="connsiteX19" fmla="*/ 1626976 w 1648335"/>
              <a:gd name="connsiteY19" fmla="*/ 233916 h 637953"/>
              <a:gd name="connsiteX20" fmla="*/ 1563181 w 1648335"/>
              <a:gd name="connsiteY20" fmla="*/ 148856 h 637953"/>
              <a:gd name="connsiteX21" fmla="*/ 1467488 w 1648335"/>
              <a:gd name="connsiteY21" fmla="*/ 74428 h 637953"/>
              <a:gd name="connsiteX22" fmla="*/ 1403693 w 1648335"/>
              <a:gd name="connsiteY22" fmla="*/ 53163 h 637953"/>
              <a:gd name="connsiteX23" fmla="*/ 1254837 w 1648335"/>
              <a:gd name="connsiteY23" fmla="*/ 31897 h 637953"/>
              <a:gd name="connsiteX24" fmla="*/ 1042186 w 1648335"/>
              <a:gd name="connsiteY24" fmla="*/ 10632 h 637953"/>
              <a:gd name="connsiteX25" fmla="*/ 372335 w 1648335"/>
              <a:gd name="connsiteY25" fmla="*/ 0 h 63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48335" h="637953">
                <a:moveTo>
                  <a:pt x="372335" y="0"/>
                </a:moveTo>
                <a:cubicBezTo>
                  <a:pt x="297907" y="10632"/>
                  <a:pt x="222136" y="14256"/>
                  <a:pt x="149051" y="31897"/>
                </a:cubicBezTo>
                <a:cubicBezTo>
                  <a:pt x="111237" y="41024"/>
                  <a:pt x="66714" y="72612"/>
                  <a:pt x="32093" y="95693"/>
                </a:cubicBezTo>
                <a:cubicBezTo>
                  <a:pt x="30857" y="99402"/>
                  <a:pt x="195" y="185951"/>
                  <a:pt x="195" y="202018"/>
                </a:cubicBezTo>
                <a:cubicBezTo>
                  <a:pt x="195" y="241165"/>
                  <a:pt x="-2339" y="282111"/>
                  <a:pt x="10828" y="318977"/>
                </a:cubicBezTo>
                <a:cubicBezTo>
                  <a:pt x="16788" y="335665"/>
                  <a:pt x="40828" y="338344"/>
                  <a:pt x="53358" y="350874"/>
                </a:cubicBezTo>
                <a:cubicBezTo>
                  <a:pt x="65888" y="363404"/>
                  <a:pt x="73586" y="380068"/>
                  <a:pt x="85255" y="393404"/>
                </a:cubicBezTo>
                <a:cubicBezTo>
                  <a:pt x="131745" y="446536"/>
                  <a:pt x="162682" y="464016"/>
                  <a:pt x="234111" y="499730"/>
                </a:cubicBezTo>
                <a:cubicBezTo>
                  <a:pt x="283128" y="524238"/>
                  <a:pt x="384466" y="580472"/>
                  <a:pt x="446762" y="595423"/>
                </a:cubicBezTo>
                <a:cubicBezTo>
                  <a:pt x="506255" y="609701"/>
                  <a:pt x="567522" y="615323"/>
                  <a:pt x="627516" y="627321"/>
                </a:cubicBezTo>
                <a:lnTo>
                  <a:pt x="680679" y="637953"/>
                </a:lnTo>
                <a:lnTo>
                  <a:pt x="1095348" y="616688"/>
                </a:lnTo>
                <a:cubicBezTo>
                  <a:pt x="1140061" y="613639"/>
                  <a:pt x="1179323" y="592969"/>
                  <a:pt x="1222939" y="584791"/>
                </a:cubicBezTo>
                <a:cubicBezTo>
                  <a:pt x="1254483" y="578876"/>
                  <a:pt x="1286808" y="578309"/>
                  <a:pt x="1318632" y="574158"/>
                </a:cubicBezTo>
                <a:cubicBezTo>
                  <a:pt x="1368333" y="567675"/>
                  <a:pt x="1467488" y="552893"/>
                  <a:pt x="1467488" y="552893"/>
                </a:cubicBezTo>
                <a:cubicBezTo>
                  <a:pt x="1488753" y="545805"/>
                  <a:pt x="1511234" y="541652"/>
                  <a:pt x="1531283" y="531628"/>
                </a:cubicBezTo>
                <a:cubicBezTo>
                  <a:pt x="1547133" y="523703"/>
                  <a:pt x="1561283" y="512261"/>
                  <a:pt x="1573814" y="499730"/>
                </a:cubicBezTo>
                <a:cubicBezTo>
                  <a:pt x="1599068" y="474476"/>
                  <a:pt x="1617978" y="444116"/>
                  <a:pt x="1637609" y="414670"/>
                </a:cubicBezTo>
                <a:cubicBezTo>
                  <a:pt x="1641153" y="396949"/>
                  <a:pt x="1649302" y="379548"/>
                  <a:pt x="1648241" y="361507"/>
                </a:cubicBezTo>
                <a:cubicBezTo>
                  <a:pt x="1645709" y="318464"/>
                  <a:pt x="1642989" y="273949"/>
                  <a:pt x="1626976" y="233916"/>
                </a:cubicBezTo>
                <a:cubicBezTo>
                  <a:pt x="1613813" y="201009"/>
                  <a:pt x="1591157" y="170615"/>
                  <a:pt x="1563181" y="148856"/>
                </a:cubicBezTo>
                <a:cubicBezTo>
                  <a:pt x="1531283" y="124047"/>
                  <a:pt x="1505824" y="87207"/>
                  <a:pt x="1467488" y="74428"/>
                </a:cubicBezTo>
                <a:cubicBezTo>
                  <a:pt x="1446223" y="67340"/>
                  <a:pt x="1425439" y="58600"/>
                  <a:pt x="1403693" y="53163"/>
                </a:cubicBezTo>
                <a:cubicBezTo>
                  <a:pt x="1375407" y="46092"/>
                  <a:pt x="1276867" y="34257"/>
                  <a:pt x="1254837" y="31897"/>
                </a:cubicBezTo>
                <a:cubicBezTo>
                  <a:pt x="1184005" y="24308"/>
                  <a:pt x="1113415" y="9569"/>
                  <a:pt x="1042186" y="10632"/>
                </a:cubicBezTo>
                <a:lnTo>
                  <a:pt x="372335" y="0"/>
                </a:ln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F327D2-88F9-F655-399A-24E9954112FE}"/>
              </a:ext>
            </a:extLst>
          </p:cNvPr>
          <p:cNvSpPr/>
          <p:nvPr/>
        </p:nvSpPr>
        <p:spPr>
          <a:xfrm>
            <a:off x="7963786" y="2828260"/>
            <a:ext cx="489098" cy="21614"/>
          </a:xfrm>
          <a:custGeom>
            <a:avLst/>
            <a:gdLst>
              <a:gd name="connsiteX0" fmla="*/ 0 w 489098"/>
              <a:gd name="connsiteY0" fmla="*/ 0 h 21614"/>
              <a:gd name="connsiteX1" fmla="*/ 95693 w 489098"/>
              <a:gd name="connsiteY1" fmla="*/ 21266 h 21614"/>
              <a:gd name="connsiteX2" fmla="*/ 308344 w 489098"/>
              <a:gd name="connsiteY2" fmla="*/ 10633 h 21614"/>
              <a:gd name="connsiteX3" fmla="*/ 489098 w 489098"/>
              <a:gd name="connsiteY3" fmla="*/ 10633 h 2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098" h="21614">
                <a:moveTo>
                  <a:pt x="0" y="0"/>
                </a:moveTo>
                <a:cubicBezTo>
                  <a:pt x="31898" y="7089"/>
                  <a:pt x="63037" y="20140"/>
                  <a:pt x="95693" y="21266"/>
                </a:cubicBezTo>
                <a:cubicBezTo>
                  <a:pt x="166623" y="23712"/>
                  <a:pt x="237398" y="12551"/>
                  <a:pt x="308344" y="10633"/>
                </a:cubicBezTo>
                <a:cubicBezTo>
                  <a:pt x="368573" y="9005"/>
                  <a:pt x="428847" y="10633"/>
                  <a:pt x="489098" y="106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C5CCA3A-EB3D-3BC1-BF10-1FC3D4713369}"/>
              </a:ext>
            </a:extLst>
          </p:cNvPr>
          <p:cNvSpPr/>
          <p:nvPr/>
        </p:nvSpPr>
        <p:spPr>
          <a:xfrm>
            <a:off x="1903228" y="5293122"/>
            <a:ext cx="4040372" cy="607948"/>
          </a:xfrm>
          <a:custGeom>
            <a:avLst/>
            <a:gdLst>
              <a:gd name="connsiteX0" fmla="*/ 3891516 w 4040372"/>
              <a:gd name="connsiteY0" fmla="*/ 12525 h 607948"/>
              <a:gd name="connsiteX1" fmla="*/ 3827721 w 4040372"/>
              <a:gd name="connsiteY1" fmla="*/ 1892 h 607948"/>
              <a:gd name="connsiteX2" fmla="*/ 2073349 w 4040372"/>
              <a:gd name="connsiteY2" fmla="*/ 12525 h 607948"/>
              <a:gd name="connsiteX3" fmla="*/ 106325 w 4040372"/>
              <a:gd name="connsiteY3" fmla="*/ 23157 h 607948"/>
              <a:gd name="connsiteX4" fmla="*/ 31898 w 4040372"/>
              <a:gd name="connsiteY4" fmla="*/ 76320 h 607948"/>
              <a:gd name="connsiteX5" fmla="*/ 0 w 4040372"/>
              <a:gd name="connsiteY5" fmla="*/ 257073 h 607948"/>
              <a:gd name="connsiteX6" fmla="*/ 42530 w 4040372"/>
              <a:gd name="connsiteY6" fmla="*/ 374031 h 607948"/>
              <a:gd name="connsiteX7" fmla="*/ 85060 w 4040372"/>
              <a:gd name="connsiteY7" fmla="*/ 416562 h 607948"/>
              <a:gd name="connsiteX8" fmla="*/ 159488 w 4040372"/>
              <a:gd name="connsiteY8" fmla="*/ 427194 h 607948"/>
              <a:gd name="connsiteX9" fmla="*/ 414670 w 4040372"/>
              <a:gd name="connsiteY9" fmla="*/ 512255 h 607948"/>
              <a:gd name="connsiteX10" fmla="*/ 712381 w 4040372"/>
              <a:gd name="connsiteY10" fmla="*/ 576050 h 607948"/>
              <a:gd name="connsiteX11" fmla="*/ 1169581 w 4040372"/>
              <a:gd name="connsiteY11" fmla="*/ 597315 h 607948"/>
              <a:gd name="connsiteX12" fmla="*/ 1318437 w 4040372"/>
              <a:gd name="connsiteY12" fmla="*/ 607948 h 607948"/>
              <a:gd name="connsiteX13" fmla="*/ 1860698 w 4040372"/>
              <a:gd name="connsiteY13" fmla="*/ 586683 h 607948"/>
              <a:gd name="connsiteX14" fmla="*/ 2041451 w 4040372"/>
              <a:gd name="connsiteY14" fmla="*/ 554785 h 607948"/>
              <a:gd name="connsiteX15" fmla="*/ 2519916 w 4040372"/>
              <a:gd name="connsiteY15" fmla="*/ 533520 h 607948"/>
              <a:gd name="connsiteX16" fmla="*/ 3636335 w 4040372"/>
              <a:gd name="connsiteY16" fmla="*/ 522887 h 607948"/>
              <a:gd name="connsiteX17" fmla="*/ 3838353 w 4040372"/>
              <a:gd name="connsiteY17" fmla="*/ 501622 h 607948"/>
              <a:gd name="connsiteX18" fmla="*/ 3934046 w 4040372"/>
              <a:gd name="connsiteY18" fmla="*/ 469725 h 607948"/>
              <a:gd name="connsiteX19" fmla="*/ 3987209 w 4040372"/>
              <a:gd name="connsiteY19" fmla="*/ 395297 h 607948"/>
              <a:gd name="connsiteX20" fmla="*/ 4019107 w 4040372"/>
              <a:gd name="connsiteY20" fmla="*/ 299604 h 607948"/>
              <a:gd name="connsiteX21" fmla="*/ 4040372 w 4040372"/>
              <a:gd name="connsiteY21" fmla="*/ 278338 h 607948"/>
              <a:gd name="connsiteX22" fmla="*/ 4019107 w 4040372"/>
              <a:gd name="connsiteY22" fmla="*/ 86952 h 607948"/>
              <a:gd name="connsiteX23" fmla="*/ 3997842 w 4040372"/>
              <a:gd name="connsiteY23" fmla="*/ 44422 h 607948"/>
              <a:gd name="connsiteX24" fmla="*/ 3955312 w 4040372"/>
              <a:gd name="connsiteY24" fmla="*/ 23157 h 607948"/>
              <a:gd name="connsiteX25" fmla="*/ 3934046 w 4040372"/>
              <a:gd name="connsiteY25" fmla="*/ 1892 h 607948"/>
              <a:gd name="connsiteX26" fmla="*/ 3891516 w 4040372"/>
              <a:gd name="connsiteY26" fmla="*/ 12525 h 60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0372" h="607948">
                <a:moveTo>
                  <a:pt x="3891516" y="12525"/>
                </a:moveTo>
                <a:cubicBezTo>
                  <a:pt x="3870251" y="8981"/>
                  <a:pt x="3849279" y="1892"/>
                  <a:pt x="3827721" y="1892"/>
                </a:cubicBezTo>
                <a:lnTo>
                  <a:pt x="2073349" y="12525"/>
                </a:lnTo>
                <a:lnTo>
                  <a:pt x="106325" y="23157"/>
                </a:lnTo>
                <a:cubicBezTo>
                  <a:pt x="95346" y="30477"/>
                  <a:pt x="35195" y="69726"/>
                  <a:pt x="31898" y="76320"/>
                </a:cubicBezTo>
                <a:cubicBezTo>
                  <a:pt x="15875" y="108365"/>
                  <a:pt x="4679" y="219639"/>
                  <a:pt x="0" y="257073"/>
                </a:cubicBezTo>
                <a:cubicBezTo>
                  <a:pt x="14281" y="314198"/>
                  <a:pt x="9462" y="335451"/>
                  <a:pt x="42530" y="374031"/>
                </a:cubicBezTo>
                <a:cubicBezTo>
                  <a:pt x="55578" y="389253"/>
                  <a:pt x="66808" y="408266"/>
                  <a:pt x="85060" y="416562"/>
                </a:cubicBezTo>
                <a:cubicBezTo>
                  <a:pt x="107875" y="426932"/>
                  <a:pt x="134679" y="423650"/>
                  <a:pt x="159488" y="427194"/>
                </a:cubicBezTo>
                <a:cubicBezTo>
                  <a:pt x="225978" y="450941"/>
                  <a:pt x="340196" y="494616"/>
                  <a:pt x="414670" y="512255"/>
                </a:cubicBezTo>
                <a:cubicBezTo>
                  <a:pt x="513428" y="535645"/>
                  <a:pt x="611116" y="569299"/>
                  <a:pt x="712381" y="576050"/>
                </a:cubicBezTo>
                <a:cubicBezTo>
                  <a:pt x="970950" y="593289"/>
                  <a:pt x="818623" y="584781"/>
                  <a:pt x="1169581" y="597315"/>
                </a:cubicBezTo>
                <a:cubicBezTo>
                  <a:pt x="1219200" y="600859"/>
                  <a:pt x="1268692" y="607948"/>
                  <a:pt x="1318437" y="607948"/>
                </a:cubicBezTo>
                <a:cubicBezTo>
                  <a:pt x="1572771" y="607948"/>
                  <a:pt x="1649698" y="600749"/>
                  <a:pt x="1860698" y="586683"/>
                </a:cubicBezTo>
                <a:cubicBezTo>
                  <a:pt x="1920949" y="576050"/>
                  <a:pt x="1980884" y="563438"/>
                  <a:pt x="2041451" y="554785"/>
                </a:cubicBezTo>
                <a:cubicBezTo>
                  <a:pt x="2167419" y="536789"/>
                  <a:pt x="2461260" y="534364"/>
                  <a:pt x="2519916" y="533520"/>
                </a:cubicBezTo>
                <a:lnTo>
                  <a:pt x="3636335" y="522887"/>
                </a:lnTo>
                <a:cubicBezTo>
                  <a:pt x="3703674" y="515799"/>
                  <a:pt x="3771696" y="513525"/>
                  <a:pt x="3838353" y="501622"/>
                </a:cubicBezTo>
                <a:cubicBezTo>
                  <a:pt x="3871452" y="495711"/>
                  <a:pt x="3903973" y="484762"/>
                  <a:pt x="3934046" y="469725"/>
                </a:cubicBezTo>
                <a:cubicBezTo>
                  <a:pt x="3959302" y="457097"/>
                  <a:pt x="3978035" y="419150"/>
                  <a:pt x="3987209" y="395297"/>
                </a:cubicBezTo>
                <a:cubicBezTo>
                  <a:pt x="3999279" y="363915"/>
                  <a:pt x="3995332" y="323380"/>
                  <a:pt x="4019107" y="299604"/>
                </a:cubicBezTo>
                <a:lnTo>
                  <a:pt x="4040372" y="278338"/>
                </a:lnTo>
                <a:cubicBezTo>
                  <a:pt x="4035871" y="210824"/>
                  <a:pt x="4045140" y="147697"/>
                  <a:pt x="4019107" y="86952"/>
                </a:cubicBezTo>
                <a:cubicBezTo>
                  <a:pt x="4012863" y="72384"/>
                  <a:pt x="4009050" y="55630"/>
                  <a:pt x="3997842" y="44422"/>
                </a:cubicBezTo>
                <a:cubicBezTo>
                  <a:pt x="3986634" y="33214"/>
                  <a:pt x="3968500" y="31949"/>
                  <a:pt x="3955312" y="23157"/>
                </a:cubicBezTo>
                <a:cubicBezTo>
                  <a:pt x="3946971" y="17596"/>
                  <a:pt x="3943685" y="4646"/>
                  <a:pt x="3934046" y="1892"/>
                </a:cubicBezTo>
                <a:cubicBezTo>
                  <a:pt x="3917007" y="-2976"/>
                  <a:pt x="3898605" y="1892"/>
                  <a:pt x="3891516" y="12525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EFBEBC-0B26-BB27-B04B-08056D3D3F86}"/>
              </a:ext>
            </a:extLst>
          </p:cNvPr>
          <p:cNvSpPr/>
          <p:nvPr/>
        </p:nvSpPr>
        <p:spPr>
          <a:xfrm>
            <a:off x="1860627" y="4646428"/>
            <a:ext cx="4242461" cy="680505"/>
          </a:xfrm>
          <a:custGeom>
            <a:avLst/>
            <a:gdLst>
              <a:gd name="connsiteX0" fmla="*/ 265885 w 4242461"/>
              <a:gd name="connsiteY0" fmla="*/ 21265 h 680505"/>
              <a:gd name="connsiteX1" fmla="*/ 63866 w 4242461"/>
              <a:gd name="connsiteY1" fmla="*/ 138223 h 680505"/>
              <a:gd name="connsiteX2" fmla="*/ 10703 w 4242461"/>
              <a:gd name="connsiteY2" fmla="*/ 244549 h 680505"/>
              <a:gd name="connsiteX3" fmla="*/ 71 w 4242461"/>
              <a:gd name="connsiteY3" fmla="*/ 287079 h 680505"/>
              <a:gd name="connsiteX4" fmla="*/ 127661 w 4242461"/>
              <a:gd name="connsiteY4" fmla="*/ 542260 h 680505"/>
              <a:gd name="connsiteX5" fmla="*/ 574229 w 4242461"/>
              <a:gd name="connsiteY5" fmla="*/ 648586 h 680505"/>
              <a:gd name="connsiteX6" fmla="*/ 871940 w 4242461"/>
              <a:gd name="connsiteY6" fmla="*/ 659219 h 680505"/>
              <a:gd name="connsiteX7" fmla="*/ 2169113 w 4242461"/>
              <a:gd name="connsiteY7" fmla="*/ 669851 h 680505"/>
              <a:gd name="connsiteX8" fmla="*/ 2275438 w 4242461"/>
              <a:gd name="connsiteY8" fmla="*/ 680484 h 680505"/>
              <a:gd name="connsiteX9" fmla="*/ 3147308 w 4242461"/>
              <a:gd name="connsiteY9" fmla="*/ 648586 h 680505"/>
              <a:gd name="connsiteX10" fmla="*/ 3455652 w 4242461"/>
              <a:gd name="connsiteY10" fmla="*/ 595423 h 680505"/>
              <a:gd name="connsiteX11" fmla="*/ 3678936 w 4242461"/>
              <a:gd name="connsiteY11" fmla="*/ 531628 h 680505"/>
              <a:gd name="connsiteX12" fmla="*/ 4051075 w 4242461"/>
              <a:gd name="connsiteY12" fmla="*/ 489098 h 680505"/>
              <a:gd name="connsiteX13" fmla="*/ 4146768 w 4242461"/>
              <a:gd name="connsiteY13" fmla="*/ 478465 h 680505"/>
              <a:gd name="connsiteX14" fmla="*/ 4242461 w 4242461"/>
              <a:gd name="connsiteY14" fmla="*/ 457200 h 680505"/>
              <a:gd name="connsiteX15" fmla="*/ 4221196 w 4242461"/>
              <a:gd name="connsiteY15" fmla="*/ 265814 h 680505"/>
              <a:gd name="connsiteX16" fmla="*/ 4199931 w 4242461"/>
              <a:gd name="connsiteY16" fmla="*/ 223284 h 680505"/>
              <a:gd name="connsiteX17" fmla="*/ 4114871 w 4242461"/>
              <a:gd name="connsiteY17" fmla="*/ 138223 h 680505"/>
              <a:gd name="connsiteX18" fmla="*/ 4051075 w 4242461"/>
              <a:gd name="connsiteY18" fmla="*/ 95693 h 680505"/>
              <a:gd name="connsiteX19" fmla="*/ 3966015 w 4242461"/>
              <a:gd name="connsiteY19" fmla="*/ 53163 h 680505"/>
              <a:gd name="connsiteX20" fmla="*/ 3891587 w 4242461"/>
              <a:gd name="connsiteY20" fmla="*/ 31898 h 680505"/>
              <a:gd name="connsiteX21" fmla="*/ 3817159 w 4242461"/>
              <a:gd name="connsiteY21" fmla="*/ 21265 h 680505"/>
              <a:gd name="connsiteX22" fmla="*/ 3604508 w 4242461"/>
              <a:gd name="connsiteY22" fmla="*/ 0 h 680505"/>
              <a:gd name="connsiteX23" fmla="*/ 2668843 w 4242461"/>
              <a:gd name="connsiteY23" fmla="*/ 10632 h 680505"/>
              <a:gd name="connsiteX24" fmla="*/ 2243540 w 4242461"/>
              <a:gd name="connsiteY24" fmla="*/ 31898 h 680505"/>
              <a:gd name="connsiteX25" fmla="*/ 425373 w 4242461"/>
              <a:gd name="connsiteY25" fmla="*/ 42530 h 680505"/>
              <a:gd name="connsiteX26" fmla="*/ 350945 w 4242461"/>
              <a:gd name="connsiteY26" fmla="*/ 53163 h 680505"/>
              <a:gd name="connsiteX27" fmla="*/ 297782 w 4242461"/>
              <a:gd name="connsiteY27" fmla="*/ 63795 h 680505"/>
              <a:gd name="connsiteX28" fmla="*/ 265885 w 4242461"/>
              <a:gd name="connsiteY28" fmla="*/ 21265 h 68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42461" h="680505">
                <a:moveTo>
                  <a:pt x="265885" y="21265"/>
                </a:moveTo>
                <a:cubicBezTo>
                  <a:pt x="226899" y="33670"/>
                  <a:pt x="120635" y="55649"/>
                  <a:pt x="63866" y="138223"/>
                </a:cubicBezTo>
                <a:cubicBezTo>
                  <a:pt x="41417" y="170876"/>
                  <a:pt x="10703" y="244549"/>
                  <a:pt x="10703" y="244549"/>
                </a:cubicBezTo>
                <a:cubicBezTo>
                  <a:pt x="7159" y="258726"/>
                  <a:pt x="-841" y="272495"/>
                  <a:pt x="71" y="287079"/>
                </a:cubicBezTo>
                <a:cubicBezTo>
                  <a:pt x="7006" y="398027"/>
                  <a:pt x="23819" y="473032"/>
                  <a:pt x="127661" y="542260"/>
                </a:cubicBezTo>
                <a:cubicBezTo>
                  <a:pt x="220699" y="604286"/>
                  <a:pt x="487343" y="640389"/>
                  <a:pt x="574229" y="648586"/>
                </a:cubicBezTo>
                <a:cubicBezTo>
                  <a:pt x="673090" y="657913"/>
                  <a:pt x="772649" y="657895"/>
                  <a:pt x="871940" y="659219"/>
                </a:cubicBezTo>
                <a:lnTo>
                  <a:pt x="2169113" y="669851"/>
                </a:lnTo>
                <a:cubicBezTo>
                  <a:pt x="2204555" y="673395"/>
                  <a:pt x="2239823" y="680965"/>
                  <a:pt x="2275438" y="680484"/>
                </a:cubicBezTo>
                <a:cubicBezTo>
                  <a:pt x="2705777" y="674669"/>
                  <a:pt x="2817740" y="666896"/>
                  <a:pt x="3147308" y="648586"/>
                </a:cubicBezTo>
                <a:cubicBezTo>
                  <a:pt x="3283454" y="630433"/>
                  <a:pt x="3324030" y="629269"/>
                  <a:pt x="3455652" y="595423"/>
                </a:cubicBezTo>
                <a:cubicBezTo>
                  <a:pt x="3530619" y="576146"/>
                  <a:pt x="3602583" y="544354"/>
                  <a:pt x="3678936" y="531628"/>
                </a:cubicBezTo>
                <a:cubicBezTo>
                  <a:pt x="3854153" y="502424"/>
                  <a:pt x="3675762" y="530801"/>
                  <a:pt x="4051075" y="489098"/>
                </a:cubicBezTo>
                <a:cubicBezTo>
                  <a:pt x="4082973" y="485554"/>
                  <a:pt x="4115111" y="483741"/>
                  <a:pt x="4146768" y="478465"/>
                </a:cubicBezTo>
                <a:cubicBezTo>
                  <a:pt x="4178999" y="473093"/>
                  <a:pt x="4210563" y="464288"/>
                  <a:pt x="4242461" y="457200"/>
                </a:cubicBezTo>
                <a:cubicBezTo>
                  <a:pt x="4241039" y="441557"/>
                  <a:pt x="4230017" y="298157"/>
                  <a:pt x="4221196" y="265814"/>
                </a:cubicBezTo>
                <a:cubicBezTo>
                  <a:pt x="4217026" y="250523"/>
                  <a:pt x="4207019" y="237461"/>
                  <a:pt x="4199931" y="223284"/>
                </a:cubicBezTo>
                <a:cubicBezTo>
                  <a:pt x="4178042" y="135721"/>
                  <a:pt x="4210449" y="221853"/>
                  <a:pt x="4114871" y="138223"/>
                </a:cubicBezTo>
                <a:cubicBezTo>
                  <a:pt x="4047060" y="78888"/>
                  <a:pt x="4198209" y="125118"/>
                  <a:pt x="4051075" y="95693"/>
                </a:cubicBezTo>
                <a:cubicBezTo>
                  <a:pt x="4022722" y="81516"/>
                  <a:pt x="3996495" y="61872"/>
                  <a:pt x="3966015" y="53163"/>
                </a:cubicBezTo>
                <a:cubicBezTo>
                  <a:pt x="3941206" y="46075"/>
                  <a:pt x="3916816" y="37304"/>
                  <a:pt x="3891587" y="31898"/>
                </a:cubicBezTo>
                <a:cubicBezTo>
                  <a:pt x="3867082" y="26647"/>
                  <a:pt x="3842067" y="24033"/>
                  <a:pt x="3817159" y="21265"/>
                </a:cubicBezTo>
                <a:cubicBezTo>
                  <a:pt x="3746358" y="13398"/>
                  <a:pt x="3675392" y="7088"/>
                  <a:pt x="3604508" y="0"/>
                </a:cubicBezTo>
                <a:lnTo>
                  <a:pt x="2668843" y="10632"/>
                </a:lnTo>
                <a:cubicBezTo>
                  <a:pt x="2526937" y="13958"/>
                  <a:pt x="2385482" y="31068"/>
                  <a:pt x="2243540" y="31898"/>
                </a:cubicBezTo>
                <a:lnTo>
                  <a:pt x="425373" y="42530"/>
                </a:lnTo>
                <a:cubicBezTo>
                  <a:pt x="400564" y="46074"/>
                  <a:pt x="375665" y="49043"/>
                  <a:pt x="350945" y="53163"/>
                </a:cubicBezTo>
                <a:cubicBezTo>
                  <a:pt x="333119" y="56134"/>
                  <a:pt x="315743" y="61799"/>
                  <a:pt x="297782" y="63795"/>
                </a:cubicBezTo>
                <a:cubicBezTo>
                  <a:pt x="283692" y="65360"/>
                  <a:pt x="304871" y="8860"/>
                  <a:pt x="265885" y="21265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7284829-DE25-B36D-260D-DA5037636B93}"/>
              </a:ext>
            </a:extLst>
          </p:cNvPr>
          <p:cNvSpPr/>
          <p:nvPr/>
        </p:nvSpPr>
        <p:spPr>
          <a:xfrm>
            <a:off x="7942521" y="5167423"/>
            <a:ext cx="1031358" cy="53163"/>
          </a:xfrm>
          <a:custGeom>
            <a:avLst/>
            <a:gdLst>
              <a:gd name="connsiteX0" fmla="*/ 0 w 1031358"/>
              <a:gd name="connsiteY0" fmla="*/ 0 h 53163"/>
              <a:gd name="connsiteX1" fmla="*/ 393405 w 1031358"/>
              <a:gd name="connsiteY1" fmla="*/ 10633 h 53163"/>
              <a:gd name="connsiteX2" fmla="*/ 946298 w 1031358"/>
              <a:gd name="connsiteY2" fmla="*/ 31898 h 53163"/>
              <a:gd name="connsiteX3" fmla="*/ 1031358 w 1031358"/>
              <a:gd name="connsiteY3" fmla="*/ 53163 h 5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1358" h="53163">
                <a:moveTo>
                  <a:pt x="0" y="0"/>
                </a:moveTo>
                <a:lnTo>
                  <a:pt x="393405" y="10633"/>
                </a:lnTo>
                <a:cubicBezTo>
                  <a:pt x="577734" y="16846"/>
                  <a:pt x="762273" y="19630"/>
                  <a:pt x="946298" y="31898"/>
                </a:cubicBezTo>
                <a:cubicBezTo>
                  <a:pt x="975459" y="33842"/>
                  <a:pt x="1031358" y="53163"/>
                  <a:pt x="1031358" y="5316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4FD36D-14E2-F22D-3E40-95664319E171}"/>
              </a:ext>
            </a:extLst>
          </p:cNvPr>
          <p:cNvSpPr/>
          <p:nvPr/>
        </p:nvSpPr>
        <p:spPr>
          <a:xfrm>
            <a:off x="7878726" y="4242391"/>
            <a:ext cx="1339702" cy="58383"/>
          </a:xfrm>
          <a:custGeom>
            <a:avLst/>
            <a:gdLst>
              <a:gd name="connsiteX0" fmla="*/ 0 w 1339702"/>
              <a:gd name="connsiteY0" fmla="*/ 0 h 58383"/>
              <a:gd name="connsiteX1" fmla="*/ 1339702 w 1339702"/>
              <a:gd name="connsiteY1" fmla="*/ 31897 h 5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9702" h="58383">
                <a:moveTo>
                  <a:pt x="0" y="0"/>
                </a:moveTo>
                <a:cubicBezTo>
                  <a:pt x="545253" y="109049"/>
                  <a:pt x="105273" y="31897"/>
                  <a:pt x="1339702" y="3189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8D37AD2-5A18-C445-657D-8C315E65789A}"/>
              </a:ext>
            </a:extLst>
          </p:cNvPr>
          <p:cNvSpPr/>
          <p:nvPr/>
        </p:nvSpPr>
        <p:spPr>
          <a:xfrm>
            <a:off x="7921256" y="4635502"/>
            <a:ext cx="854935" cy="32238"/>
          </a:xfrm>
          <a:custGeom>
            <a:avLst/>
            <a:gdLst>
              <a:gd name="connsiteX0" fmla="*/ 0 w 854935"/>
              <a:gd name="connsiteY0" fmla="*/ 10926 h 32238"/>
              <a:gd name="connsiteX1" fmla="*/ 701749 w 854935"/>
              <a:gd name="connsiteY1" fmla="*/ 10926 h 32238"/>
              <a:gd name="connsiteX2" fmla="*/ 839972 w 854935"/>
              <a:gd name="connsiteY2" fmla="*/ 32191 h 3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4935" h="32238">
                <a:moveTo>
                  <a:pt x="0" y="10926"/>
                </a:moveTo>
                <a:cubicBezTo>
                  <a:pt x="279896" y="2693"/>
                  <a:pt x="424581" y="-8872"/>
                  <a:pt x="701749" y="10926"/>
                </a:cubicBezTo>
                <a:cubicBezTo>
                  <a:pt x="1028649" y="34276"/>
                  <a:pt x="710109" y="32191"/>
                  <a:pt x="839972" y="3219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F66ABD-6E15-33E5-4F61-87362A8CFDD7}"/>
              </a:ext>
            </a:extLst>
          </p:cNvPr>
          <p:cNvSpPr/>
          <p:nvPr/>
        </p:nvSpPr>
        <p:spPr>
          <a:xfrm>
            <a:off x="6794205" y="829340"/>
            <a:ext cx="616688" cy="3646967"/>
          </a:xfrm>
          <a:custGeom>
            <a:avLst/>
            <a:gdLst>
              <a:gd name="connsiteX0" fmla="*/ 148855 w 616688"/>
              <a:gd name="connsiteY0" fmla="*/ 116958 h 3646967"/>
              <a:gd name="connsiteX1" fmla="*/ 116958 w 616688"/>
              <a:gd name="connsiteY1" fmla="*/ 170120 h 3646967"/>
              <a:gd name="connsiteX2" fmla="*/ 63795 w 616688"/>
              <a:gd name="connsiteY2" fmla="*/ 372139 h 3646967"/>
              <a:gd name="connsiteX3" fmla="*/ 53162 w 616688"/>
              <a:gd name="connsiteY3" fmla="*/ 446567 h 3646967"/>
              <a:gd name="connsiteX4" fmla="*/ 74428 w 616688"/>
              <a:gd name="connsiteY4" fmla="*/ 850604 h 3646967"/>
              <a:gd name="connsiteX5" fmla="*/ 85060 w 616688"/>
              <a:gd name="connsiteY5" fmla="*/ 1031358 h 3646967"/>
              <a:gd name="connsiteX6" fmla="*/ 106325 w 616688"/>
              <a:gd name="connsiteY6" fmla="*/ 1244009 h 3646967"/>
              <a:gd name="connsiteX7" fmla="*/ 95693 w 616688"/>
              <a:gd name="connsiteY7" fmla="*/ 1828800 h 3646967"/>
              <a:gd name="connsiteX8" fmla="*/ 74428 w 616688"/>
              <a:gd name="connsiteY8" fmla="*/ 2083981 h 3646967"/>
              <a:gd name="connsiteX9" fmla="*/ 53162 w 616688"/>
              <a:gd name="connsiteY9" fmla="*/ 2307265 h 3646967"/>
              <a:gd name="connsiteX10" fmla="*/ 31897 w 616688"/>
              <a:gd name="connsiteY10" fmla="*/ 2466753 h 3646967"/>
              <a:gd name="connsiteX11" fmla="*/ 21265 w 616688"/>
              <a:gd name="connsiteY11" fmla="*/ 2753832 h 3646967"/>
              <a:gd name="connsiteX12" fmla="*/ 10632 w 616688"/>
              <a:gd name="connsiteY12" fmla="*/ 2838893 h 3646967"/>
              <a:gd name="connsiteX13" fmla="*/ 0 w 616688"/>
              <a:gd name="connsiteY13" fmla="*/ 2966483 h 3646967"/>
              <a:gd name="connsiteX14" fmla="*/ 31897 w 616688"/>
              <a:gd name="connsiteY14" fmla="*/ 3434316 h 3646967"/>
              <a:gd name="connsiteX15" fmla="*/ 42530 w 616688"/>
              <a:gd name="connsiteY15" fmla="*/ 3487479 h 3646967"/>
              <a:gd name="connsiteX16" fmla="*/ 74428 w 616688"/>
              <a:gd name="connsiteY16" fmla="*/ 3540641 h 3646967"/>
              <a:gd name="connsiteX17" fmla="*/ 127590 w 616688"/>
              <a:gd name="connsiteY17" fmla="*/ 3636334 h 3646967"/>
              <a:gd name="connsiteX18" fmla="*/ 180753 w 616688"/>
              <a:gd name="connsiteY18" fmla="*/ 3646967 h 3646967"/>
              <a:gd name="connsiteX19" fmla="*/ 297711 w 616688"/>
              <a:gd name="connsiteY19" fmla="*/ 3583172 h 3646967"/>
              <a:gd name="connsiteX20" fmla="*/ 350874 w 616688"/>
              <a:gd name="connsiteY20" fmla="*/ 3519376 h 3646967"/>
              <a:gd name="connsiteX21" fmla="*/ 404037 w 616688"/>
              <a:gd name="connsiteY21" fmla="*/ 2604976 h 3646967"/>
              <a:gd name="connsiteX22" fmla="*/ 425302 w 616688"/>
              <a:gd name="connsiteY22" fmla="*/ 2477386 h 3646967"/>
              <a:gd name="connsiteX23" fmla="*/ 446567 w 616688"/>
              <a:gd name="connsiteY23" fmla="*/ 2392325 h 3646967"/>
              <a:gd name="connsiteX24" fmla="*/ 467832 w 616688"/>
              <a:gd name="connsiteY24" fmla="*/ 2243469 h 3646967"/>
              <a:gd name="connsiteX25" fmla="*/ 531628 w 616688"/>
              <a:gd name="connsiteY25" fmla="*/ 1903227 h 3646967"/>
              <a:gd name="connsiteX26" fmla="*/ 563525 w 616688"/>
              <a:gd name="connsiteY26" fmla="*/ 1701209 h 3646967"/>
              <a:gd name="connsiteX27" fmla="*/ 595423 w 616688"/>
              <a:gd name="connsiteY27" fmla="*/ 1329069 h 3646967"/>
              <a:gd name="connsiteX28" fmla="*/ 616688 w 616688"/>
              <a:gd name="connsiteY28" fmla="*/ 786809 h 3646967"/>
              <a:gd name="connsiteX29" fmla="*/ 606055 w 616688"/>
              <a:gd name="connsiteY29" fmla="*/ 425302 h 3646967"/>
              <a:gd name="connsiteX30" fmla="*/ 584790 w 616688"/>
              <a:gd name="connsiteY30" fmla="*/ 244548 h 3646967"/>
              <a:gd name="connsiteX31" fmla="*/ 446567 w 616688"/>
              <a:gd name="connsiteY31" fmla="*/ 53162 h 3646967"/>
              <a:gd name="connsiteX32" fmla="*/ 414669 w 616688"/>
              <a:gd name="connsiteY32" fmla="*/ 42530 h 3646967"/>
              <a:gd name="connsiteX33" fmla="*/ 308344 w 616688"/>
              <a:gd name="connsiteY33" fmla="*/ 0 h 3646967"/>
              <a:gd name="connsiteX34" fmla="*/ 244548 w 616688"/>
              <a:gd name="connsiteY34" fmla="*/ 21265 h 3646967"/>
              <a:gd name="connsiteX35" fmla="*/ 159488 w 616688"/>
              <a:gd name="connsiteY35" fmla="*/ 106325 h 3646967"/>
              <a:gd name="connsiteX36" fmla="*/ 148855 w 616688"/>
              <a:gd name="connsiteY36" fmla="*/ 116958 h 364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16688" h="3646967">
                <a:moveTo>
                  <a:pt x="148855" y="116958"/>
                </a:moveTo>
                <a:cubicBezTo>
                  <a:pt x="141767" y="127590"/>
                  <a:pt x="125099" y="151125"/>
                  <a:pt x="116958" y="170120"/>
                </a:cubicBezTo>
                <a:cubicBezTo>
                  <a:pt x="87478" y="238907"/>
                  <a:pt x="76768" y="298626"/>
                  <a:pt x="63795" y="372139"/>
                </a:cubicBezTo>
                <a:cubicBezTo>
                  <a:pt x="59440" y="396819"/>
                  <a:pt x="56706" y="421758"/>
                  <a:pt x="53162" y="446567"/>
                </a:cubicBezTo>
                <a:cubicBezTo>
                  <a:pt x="60251" y="581246"/>
                  <a:pt x="67083" y="715939"/>
                  <a:pt x="74428" y="850604"/>
                </a:cubicBezTo>
                <a:cubicBezTo>
                  <a:pt x="77715" y="910870"/>
                  <a:pt x="80182" y="971200"/>
                  <a:pt x="85060" y="1031358"/>
                </a:cubicBezTo>
                <a:cubicBezTo>
                  <a:pt x="90817" y="1102362"/>
                  <a:pt x="99237" y="1173125"/>
                  <a:pt x="106325" y="1244009"/>
                </a:cubicBezTo>
                <a:cubicBezTo>
                  <a:pt x="102781" y="1438939"/>
                  <a:pt x="101261" y="1633917"/>
                  <a:pt x="95693" y="1828800"/>
                </a:cubicBezTo>
                <a:cubicBezTo>
                  <a:pt x="92044" y="1956529"/>
                  <a:pt x="85451" y="1973753"/>
                  <a:pt x="74428" y="2083981"/>
                </a:cubicBezTo>
                <a:cubicBezTo>
                  <a:pt x="66989" y="2158375"/>
                  <a:pt x="62435" y="2233077"/>
                  <a:pt x="53162" y="2307265"/>
                </a:cubicBezTo>
                <a:cubicBezTo>
                  <a:pt x="39422" y="2417193"/>
                  <a:pt x="46571" y="2364038"/>
                  <a:pt x="31897" y="2466753"/>
                </a:cubicBezTo>
                <a:cubicBezTo>
                  <a:pt x="28353" y="2562446"/>
                  <a:pt x="26728" y="2658229"/>
                  <a:pt x="21265" y="2753832"/>
                </a:cubicBezTo>
                <a:cubicBezTo>
                  <a:pt x="19635" y="2782360"/>
                  <a:pt x="13475" y="2810460"/>
                  <a:pt x="10632" y="2838893"/>
                </a:cubicBezTo>
                <a:cubicBezTo>
                  <a:pt x="6385" y="2881359"/>
                  <a:pt x="3544" y="2923953"/>
                  <a:pt x="0" y="2966483"/>
                </a:cubicBezTo>
                <a:cubicBezTo>
                  <a:pt x="10632" y="3122427"/>
                  <a:pt x="19180" y="3278528"/>
                  <a:pt x="31897" y="3434316"/>
                </a:cubicBezTo>
                <a:cubicBezTo>
                  <a:pt x="33367" y="3452328"/>
                  <a:pt x="35818" y="3470700"/>
                  <a:pt x="42530" y="3487479"/>
                </a:cubicBezTo>
                <a:cubicBezTo>
                  <a:pt x="50205" y="3506667"/>
                  <a:pt x="65186" y="3522157"/>
                  <a:pt x="74428" y="3540641"/>
                </a:cubicBezTo>
                <a:cubicBezTo>
                  <a:pt x="88349" y="3568482"/>
                  <a:pt x="97171" y="3617322"/>
                  <a:pt x="127590" y="3636334"/>
                </a:cubicBezTo>
                <a:cubicBezTo>
                  <a:pt x="142915" y="3645912"/>
                  <a:pt x="163032" y="3643423"/>
                  <a:pt x="180753" y="3646967"/>
                </a:cubicBezTo>
                <a:cubicBezTo>
                  <a:pt x="252525" y="3575195"/>
                  <a:pt x="161394" y="3657527"/>
                  <a:pt x="297711" y="3583172"/>
                </a:cubicBezTo>
                <a:cubicBezTo>
                  <a:pt x="319153" y="3571476"/>
                  <a:pt x="337833" y="3538938"/>
                  <a:pt x="350874" y="3519376"/>
                </a:cubicBezTo>
                <a:cubicBezTo>
                  <a:pt x="435903" y="3030457"/>
                  <a:pt x="380656" y="3423305"/>
                  <a:pt x="404037" y="2604976"/>
                </a:cubicBezTo>
                <a:cubicBezTo>
                  <a:pt x="404715" y="2581233"/>
                  <a:pt x="418774" y="2505673"/>
                  <a:pt x="425302" y="2477386"/>
                </a:cubicBezTo>
                <a:cubicBezTo>
                  <a:pt x="431874" y="2448908"/>
                  <a:pt x="441339" y="2421080"/>
                  <a:pt x="446567" y="2392325"/>
                </a:cubicBezTo>
                <a:cubicBezTo>
                  <a:pt x="455533" y="2343011"/>
                  <a:pt x="459244" y="2292850"/>
                  <a:pt x="467832" y="2243469"/>
                </a:cubicBezTo>
                <a:cubicBezTo>
                  <a:pt x="503118" y="2040575"/>
                  <a:pt x="493444" y="2246898"/>
                  <a:pt x="531628" y="1903227"/>
                </a:cubicBezTo>
                <a:cubicBezTo>
                  <a:pt x="546251" y="1771611"/>
                  <a:pt x="535966" y="1839005"/>
                  <a:pt x="563525" y="1701209"/>
                </a:cubicBezTo>
                <a:cubicBezTo>
                  <a:pt x="574158" y="1577162"/>
                  <a:pt x="591652" y="1453513"/>
                  <a:pt x="595423" y="1329069"/>
                </a:cubicBezTo>
                <a:cubicBezTo>
                  <a:pt x="607990" y="914331"/>
                  <a:pt x="599564" y="1095027"/>
                  <a:pt x="616688" y="786809"/>
                </a:cubicBezTo>
                <a:cubicBezTo>
                  <a:pt x="613144" y="666307"/>
                  <a:pt x="611292" y="545743"/>
                  <a:pt x="606055" y="425302"/>
                </a:cubicBezTo>
                <a:cubicBezTo>
                  <a:pt x="605904" y="421840"/>
                  <a:pt x="598719" y="279371"/>
                  <a:pt x="584790" y="244548"/>
                </a:cubicBezTo>
                <a:cubicBezTo>
                  <a:pt x="564485" y="193786"/>
                  <a:pt x="508251" y="73722"/>
                  <a:pt x="446567" y="53162"/>
                </a:cubicBezTo>
                <a:lnTo>
                  <a:pt x="414669" y="42530"/>
                </a:lnTo>
                <a:cubicBezTo>
                  <a:pt x="379708" y="19223"/>
                  <a:pt x="357896" y="0"/>
                  <a:pt x="308344" y="0"/>
                </a:cubicBezTo>
                <a:cubicBezTo>
                  <a:pt x="285928" y="0"/>
                  <a:pt x="265813" y="14177"/>
                  <a:pt x="244548" y="21265"/>
                </a:cubicBezTo>
                <a:cubicBezTo>
                  <a:pt x="201096" y="53853"/>
                  <a:pt x="191018" y="55876"/>
                  <a:pt x="159488" y="106325"/>
                </a:cubicBezTo>
                <a:cubicBezTo>
                  <a:pt x="113480" y="179938"/>
                  <a:pt x="155943" y="106326"/>
                  <a:pt x="148855" y="116958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C12D1AC-A6E0-DB7C-6F1E-C19F6AEAEE1C}"/>
              </a:ext>
            </a:extLst>
          </p:cNvPr>
          <p:cNvSpPr/>
          <p:nvPr/>
        </p:nvSpPr>
        <p:spPr>
          <a:xfrm>
            <a:off x="3678546" y="765544"/>
            <a:ext cx="3680213" cy="3838354"/>
          </a:xfrm>
          <a:custGeom>
            <a:avLst/>
            <a:gdLst>
              <a:gd name="connsiteX0" fmla="*/ 3455901 w 3680213"/>
              <a:gd name="connsiteY0" fmla="*/ 31898 h 3838354"/>
              <a:gd name="connsiteX1" fmla="*/ 3147556 w 3680213"/>
              <a:gd name="connsiteY1" fmla="*/ 148856 h 3838354"/>
              <a:gd name="connsiteX2" fmla="*/ 2924273 w 3680213"/>
              <a:gd name="connsiteY2" fmla="*/ 329609 h 3838354"/>
              <a:gd name="connsiteX3" fmla="*/ 2839212 w 3680213"/>
              <a:gd name="connsiteY3" fmla="*/ 404037 h 3838354"/>
              <a:gd name="connsiteX4" fmla="*/ 2520235 w 3680213"/>
              <a:gd name="connsiteY4" fmla="*/ 829340 h 3838354"/>
              <a:gd name="connsiteX5" fmla="*/ 2488338 w 3680213"/>
              <a:gd name="connsiteY5" fmla="*/ 871870 h 3838354"/>
              <a:gd name="connsiteX6" fmla="*/ 2413910 w 3680213"/>
              <a:gd name="connsiteY6" fmla="*/ 978196 h 3838354"/>
              <a:gd name="connsiteX7" fmla="*/ 2307584 w 3680213"/>
              <a:gd name="connsiteY7" fmla="*/ 1105786 h 3838354"/>
              <a:gd name="connsiteX8" fmla="*/ 2243789 w 3680213"/>
              <a:gd name="connsiteY8" fmla="*/ 1190847 h 3838354"/>
              <a:gd name="connsiteX9" fmla="*/ 2179994 w 3680213"/>
              <a:gd name="connsiteY9" fmla="*/ 1265275 h 3838354"/>
              <a:gd name="connsiteX10" fmla="*/ 2052403 w 3680213"/>
              <a:gd name="connsiteY10" fmla="*/ 1435396 h 3838354"/>
              <a:gd name="connsiteX11" fmla="*/ 1988607 w 3680213"/>
              <a:gd name="connsiteY11" fmla="*/ 1509823 h 3838354"/>
              <a:gd name="connsiteX12" fmla="*/ 1935445 w 3680213"/>
              <a:gd name="connsiteY12" fmla="*/ 1584251 h 3838354"/>
              <a:gd name="connsiteX13" fmla="*/ 1754691 w 3680213"/>
              <a:gd name="connsiteY13" fmla="*/ 1796903 h 3838354"/>
              <a:gd name="connsiteX14" fmla="*/ 1637733 w 3680213"/>
              <a:gd name="connsiteY14" fmla="*/ 1924493 h 3838354"/>
              <a:gd name="connsiteX15" fmla="*/ 1573938 w 3680213"/>
              <a:gd name="connsiteY15" fmla="*/ 2009554 h 3838354"/>
              <a:gd name="connsiteX16" fmla="*/ 1499510 w 3680213"/>
              <a:gd name="connsiteY16" fmla="*/ 2094614 h 3838354"/>
              <a:gd name="connsiteX17" fmla="*/ 1425082 w 3680213"/>
              <a:gd name="connsiteY17" fmla="*/ 2200940 h 3838354"/>
              <a:gd name="connsiteX18" fmla="*/ 1254961 w 3680213"/>
              <a:gd name="connsiteY18" fmla="*/ 2402958 h 3838354"/>
              <a:gd name="connsiteX19" fmla="*/ 1095473 w 3680213"/>
              <a:gd name="connsiteY19" fmla="*/ 2551814 h 3838354"/>
              <a:gd name="connsiteX20" fmla="*/ 978514 w 3680213"/>
              <a:gd name="connsiteY20" fmla="*/ 2647507 h 3838354"/>
              <a:gd name="connsiteX21" fmla="*/ 914719 w 3680213"/>
              <a:gd name="connsiteY21" fmla="*/ 2690037 h 3838354"/>
              <a:gd name="connsiteX22" fmla="*/ 765863 w 3680213"/>
              <a:gd name="connsiteY22" fmla="*/ 2817628 h 3838354"/>
              <a:gd name="connsiteX23" fmla="*/ 542580 w 3680213"/>
              <a:gd name="connsiteY23" fmla="*/ 2966484 h 3838354"/>
              <a:gd name="connsiteX24" fmla="*/ 361826 w 3680213"/>
              <a:gd name="connsiteY24" fmla="*/ 3115340 h 3838354"/>
              <a:gd name="connsiteX25" fmla="*/ 266133 w 3680213"/>
              <a:gd name="connsiteY25" fmla="*/ 3189768 h 3838354"/>
              <a:gd name="connsiteX26" fmla="*/ 212970 w 3680213"/>
              <a:gd name="connsiteY26" fmla="*/ 3253563 h 3838354"/>
              <a:gd name="connsiteX27" fmla="*/ 127910 w 3680213"/>
              <a:gd name="connsiteY27" fmla="*/ 3317358 h 3838354"/>
              <a:gd name="connsiteX28" fmla="*/ 42849 w 3680213"/>
              <a:gd name="connsiteY28" fmla="*/ 3423684 h 3838354"/>
              <a:gd name="connsiteX29" fmla="*/ 10952 w 3680213"/>
              <a:gd name="connsiteY29" fmla="*/ 3487479 h 3838354"/>
              <a:gd name="connsiteX30" fmla="*/ 319 w 3680213"/>
              <a:gd name="connsiteY30" fmla="*/ 3551275 h 3838354"/>
              <a:gd name="connsiteX31" fmla="*/ 32217 w 3680213"/>
              <a:gd name="connsiteY31" fmla="*/ 3700130 h 3838354"/>
              <a:gd name="connsiteX32" fmla="*/ 64114 w 3680213"/>
              <a:gd name="connsiteY32" fmla="*/ 3732028 h 3838354"/>
              <a:gd name="connsiteX33" fmla="*/ 149175 w 3680213"/>
              <a:gd name="connsiteY33" fmla="*/ 3806456 h 3838354"/>
              <a:gd name="connsiteX34" fmla="*/ 202338 w 3680213"/>
              <a:gd name="connsiteY34" fmla="*/ 3817089 h 3838354"/>
              <a:gd name="connsiteX35" fmla="*/ 276766 w 3680213"/>
              <a:gd name="connsiteY35" fmla="*/ 3838354 h 3838354"/>
              <a:gd name="connsiteX36" fmla="*/ 436254 w 3680213"/>
              <a:gd name="connsiteY36" fmla="*/ 3806456 h 3838354"/>
              <a:gd name="connsiteX37" fmla="*/ 510682 w 3680213"/>
              <a:gd name="connsiteY37" fmla="*/ 3753293 h 3838354"/>
              <a:gd name="connsiteX38" fmla="*/ 670170 w 3680213"/>
              <a:gd name="connsiteY38" fmla="*/ 3604437 h 3838354"/>
              <a:gd name="connsiteX39" fmla="*/ 819026 w 3680213"/>
              <a:gd name="connsiteY39" fmla="*/ 3434316 h 3838354"/>
              <a:gd name="connsiteX40" fmla="*/ 893454 w 3680213"/>
              <a:gd name="connsiteY40" fmla="*/ 3349256 h 3838354"/>
              <a:gd name="connsiteX41" fmla="*/ 989147 w 3680213"/>
              <a:gd name="connsiteY41" fmla="*/ 3274828 h 3838354"/>
              <a:gd name="connsiteX42" fmla="*/ 1095473 w 3680213"/>
              <a:gd name="connsiteY42" fmla="*/ 3168503 h 3838354"/>
              <a:gd name="connsiteX43" fmla="*/ 1180533 w 3680213"/>
              <a:gd name="connsiteY43" fmla="*/ 3083442 h 3838354"/>
              <a:gd name="connsiteX44" fmla="*/ 1340021 w 3680213"/>
              <a:gd name="connsiteY44" fmla="*/ 2945219 h 3838354"/>
              <a:gd name="connsiteX45" fmla="*/ 1414449 w 3680213"/>
              <a:gd name="connsiteY45" fmla="*/ 2870791 h 3838354"/>
              <a:gd name="connsiteX46" fmla="*/ 1680263 w 3680213"/>
              <a:gd name="connsiteY46" fmla="*/ 2626242 h 3838354"/>
              <a:gd name="connsiteX47" fmla="*/ 1797221 w 3680213"/>
              <a:gd name="connsiteY47" fmla="*/ 2456121 h 3838354"/>
              <a:gd name="connsiteX48" fmla="*/ 1850384 w 3680213"/>
              <a:gd name="connsiteY48" fmla="*/ 2392326 h 3838354"/>
              <a:gd name="connsiteX49" fmla="*/ 1892914 w 3680213"/>
              <a:gd name="connsiteY49" fmla="*/ 2296633 h 3838354"/>
              <a:gd name="connsiteX50" fmla="*/ 1977975 w 3680213"/>
              <a:gd name="connsiteY50" fmla="*/ 2211572 h 3838354"/>
              <a:gd name="connsiteX51" fmla="*/ 2020505 w 3680213"/>
              <a:gd name="connsiteY51" fmla="*/ 2158409 h 3838354"/>
              <a:gd name="connsiteX52" fmla="*/ 2073668 w 3680213"/>
              <a:gd name="connsiteY52" fmla="*/ 2137144 h 3838354"/>
              <a:gd name="connsiteX53" fmla="*/ 2158728 w 3680213"/>
              <a:gd name="connsiteY53" fmla="*/ 2073349 h 3838354"/>
              <a:gd name="connsiteX54" fmla="*/ 2201259 w 3680213"/>
              <a:gd name="connsiteY54" fmla="*/ 2052084 h 3838354"/>
              <a:gd name="connsiteX55" fmla="*/ 2286319 w 3680213"/>
              <a:gd name="connsiteY55" fmla="*/ 1977656 h 3838354"/>
              <a:gd name="connsiteX56" fmla="*/ 2350114 w 3680213"/>
              <a:gd name="connsiteY56" fmla="*/ 1935126 h 3838354"/>
              <a:gd name="connsiteX57" fmla="*/ 2424542 w 3680213"/>
              <a:gd name="connsiteY57" fmla="*/ 1850065 h 3838354"/>
              <a:gd name="connsiteX58" fmla="*/ 2467073 w 3680213"/>
              <a:gd name="connsiteY58" fmla="*/ 1818168 h 3838354"/>
              <a:gd name="connsiteX59" fmla="*/ 2541501 w 3680213"/>
              <a:gd name="connsiteY59" fmla="*/ 1701209 h 3838354"/>
              <a:gd name="connsiteX60" fmla="*/ 2573398 w 3680213"/>
              <a:gd name="connsiteY60" fmla="*/ 1658679 h 3838354"/>
              <a:gd name="connsiteX61" fmla="*/ 2637194 w 3680213"/>
              <a:gd name="connsiteY61" fmla="*/ 1605516 h 3838354"/>
              <a:gd name="connsiteX62" fmla="*/ 2690356 w 3680213"/>
              <a:gd name="connsiteY62" fmla="*/ 1552354 h 3838354"/>
              <a:gd name="connsiteX63" fmla="*/ 2860477 w 3680213"/>
              <a:gd name="connsiteY63" fmla="*/ 1499191 h 3838354"/>
              <a:gd name="connsiteX64" fmla="*/ 2913640 w 3680213"/>
              <a:gd name="connsiteY64" fmla="*/ 1467293 h 3838354"/>
              <a:gd name="connsiteX65" fmla="*/ 2998701 w 3680213"/>
              <a:gd name="connsiteY65" fmla="*/ 1392865 h 3838354"/>
              <a:gd name="connsiteX66" fmla="*/ 3083761 w 3680213"/>
              <a:gd name="connsiteY66" fmla="*/ 1275907 h 3838354"/>
              <a:gd name="connsiteX67" fmla="*/ 3094394 w 3680213"/>
              <a:gd name="connsiteY67" fmla="*/ 1244009 h 3838354"/>
              <a:gd name="connsiteX68" fmla="*/ 3136924 w 3680213"/>
              <a:gd name="connsiteY68" fmla="*/ 1201479 h 3838354"/>
              <a:gd name="connsiteX69" fmla="*/ 3200719 w 3680213"/>
              <a:gd name="connsiteY69" fmla="*/ 1095154 h 3838354"/>
              <a:gd name="connsiteX70" fmla="*/ 3275147 w 3680213"/>
              <a:gd name="connsiteY70" fmla="*/ 1020726 h 3838354"/>
              <a:gd name="connsiteX71" fmla="*/ 3296412 w 3680213"/>
              <a:gd name="connsiteY71" fmla="*/ 978196 h 3838354"/>
              <a:gd name="connsiteX72" fmla="*/ 3338942 w 3680213"/>
              <a:gd name="connsiteY72" fmla="*/ 903768 h 3838354"/>
              <a:gd name="connsiteX73" fmla="*/ 3360207 w 3680213"/>
              <a:gd name="connsiteY73" fmla="*/ 839972 h 3838354"/>
              <a:gd name="connsiteX74" fmla="*/ 3434635 w 3680213"/>
              <a:gd name="connsiteY74" fmla="*/ 712382 h 3838354"/>
              <a:gd name="connsiteX75" fmla="*/ 3466533 w 3680213"/>
              <a:gd name="connsiteY75" fmla="*/ 637954 h 3838354"/>
              <a:gd name="connsiteX76" fmla="*/ 3509063 w 3680213"/>
              <a:gd name="connsiteY76" fmla="*/ 595423 h 3838354"/>
              <a:gd name="connsiteX77" fmla="*/ 3551594 w 3680213"/>
              <a:gd name="connsiteY77" fmla="*/ 499730 h 3838354"/>
              <a:gd name="connsiteX78" fmla="*/ 3583491 w 3680213"/>
              <a:gd name="connsiteY78" fmla="*/ 446568 h 3838354"/>
              <a:gd name="connsiteX79" fmla="*/ 3647287 w 3680213"/>
              <a:gd name="connsiteY79" fmla="*/ 318977 h 3838354"/>
              <a:gd name="connsiteX80" fmla="*/ 3657919 w 3680213"/>
              <a:gd name="connsiteY80" fmla="*/ 265814 h 3838354"/>
              <a:gd name="connsiteX81" fmla="*/ 3679184 w 3680213"/>
              <a:gd name="connsiteY81" fmla="*/ 233916 h 3838354"/>
              <a:gd name="connsiteX82" fmla="*/ 3647287 w 3680213"/>
              <a:gd name="connsiteY82" fmla="*/ 116958 h 3838354"/>
              <a:gd name="connsiteX83" fmla="*/ 3636654 w 3680213"/>
              <a:gd name="connsiteY83" fmla="*/ 63796 h 3838354"/>
              <a:gd name="connsiteX84" fmla="*/ 3519696 w 3680213"/>
              <a:gd name="connsiteY84" fmla="*/ 10633 h 3838354"/>
              <a:gd name="connsiteX85" fmla="*/ 3477166 w 3680213"/>
              <a:gd name="connsiteY85" fmla="*/ 0 h 3838354"/>
              <a:gd name="connsiteX86" fmla="*/ 3455901 w 3680213"/>
              <a:gd name="connsiteY86" fmla="*/ 31898 h 383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680213" h="3838354">
                <a:moveTo>
                  <a:pt x="3455901" y="31898"/>
                </a:moveTo>
                <a:cubicBezTo>
                  <a:pt x="3361472" y="57652"/>
                  <a:pt x="3220590" y="89733"/>
                  <a:pt x="3147556" y="148856"/>
                </a:cubicBezTo>
                <a:lnTo>
                  <a:pt x="2924273" y="329609"/>
                </a:lnTo>
                <a:cubicBezTo>
                  <a:pt x="2895248" y="353630"/>
                  <a:pt x="2862489" y="374412"/>
                  <a:pt x="2839212" y="404037"/>
                </a:cubicBezTo>
                <a:cubicBezTo>
                  <a:pt x="2644783" y="651492"/>
                  <a:pt x="2772070" y="485928"/>
                  <a:pt x="2520235" y="829340"/>
                </a:cubicBezTo>
                <a:cubicBezTo>
                  <a:pt x="2509756" y="843630"/>
                  <a:pt x="2498500" y="857353"/>
                  <a:pt x="2488338" y="871870"/>
                </a:cubicBezTo>
                <a:cubicBezTo>
                  <a:pt x="2463529" y="907312"/>
                  <a:pt x="2441606" y="944961"/>
                  <a:pt x="2413910" y="978196"/>
                </a:cubicBezTo>
                <a:cubicBezTo>
                  <a:pt x="2378468" y="1020726"/>
                  <a:pt x="2340801" y="1061496"/>
                  <a:pt x="2307584" y="1105786"/>
                </a:cubicBezTo>
                <a:cubicBezTo>
                  <a:pt x="2286319" y="1134140"/>
                  <a:pt x="2265929" y="1163171"/>
                  <a:pt x="2243789" y="1190847"/>
                </a:cubicBezTo>
                <a:cubicBezTo>
                  <a:pt x="2223377" y="1216363"/>
                  <a:pt x="2200132" y="1239543"/>
                  <a:pt x="2179994" y="1265275"/>
                </a:cubicBezTo>
                <a:cubicBezTo>
                  <a:pt x="2136308" y="1321096"/>
                  <a:pt x="2096089" y="1379575"/>
                  <a:pt x="2052403" y="1435396"/>
                </a:cubicBezTo>
                <a:cubicBezTo>
                  <a:pt x="2032265" y="1461128"/>
                  <a:pt x="2007599" y="1483234"/>
                  <a:pt x="1988607" y="1509823"/>
                </a:cubicBezTo>
                <a:cubicBezTo>
                  <a:pt x="1970886" y="1534632"/>
                  <a:pt x="1954703" y="1560616"/>
                  <a:pt x="1935445" y="1584251"/>
                </a:cubicBezTo>
                <a:cubicBezTo>
                  <a:pt x="1876680" y="1656372"/>
                  <a:pt x="1815952" y="1726890"/>
                  <a:pt x="1754691" y="1796903"/>
                </a:cubicBezTo>
                <a:cubicBezTo>
                  <a:pt x="1716699" y="1840323"/>
                  <a:pt x="1672350" y="1878337"/>
                  <a:pt x="1637733" y="1924493"/>
                </a:cubicBezTo>
                <a:cubicBezTo>
                  <a:pt x="1616468" y="1952847"/>
                  <a:pt x="1596287" y="1982047"/>
                  <a:pt x="1573938" y="2009554"/>
                </a:cubicBezTo>
                <a:cubicBezTo>
                  <a:pt x="1550180" y="2038794"/>
                  <a:pt x="1522640" y="2064875"/>
                  <a:pt x="1499510" y="2094614"/>
                </a:cubicBezTo>
                <a:cubicBezTo>
                  <a:pt x="1472949" y="2128763"/>
                  <a:pt x="1451301" y="2166528"/>
                  <a:pt x="1425082" y="2200940"/>
                </a:cubicBezTo>
                <a:cubicBezTo>
                  <a:pt x="1413489" y="2216155"/>
                  <a:pt x="1281814" y="2377895"/>
                  <a:pt x="1254961" y="2402958"/>
                </a:cubicBezTo>
                <a:cubicBezTo>
                  <a:pt x="1201798" y="2452577"/>
                  <a:pt x="1149398" y="2503025"/>
                  <a:pt x="1095473" y="2551814"/>
                </a:cubicBezTo>
                <a:cubicBezTo>
                  <a:pt x="1089690" y="2557046"/>
                  <a:pt x="991439" y="2638890"/>
                  <a:pt x="978514" y="2647507"/>
                </a:cubicBezTo>
                <a:cubicBezTo>
                  <a:pt x="957249" y="2661684"/>
                  <a:pt x="934676" y="2674071"/>
                  <a:pt x="914719" y="2690037"/>
                </a:cubicBezTo>
                <a:cubicBezTo>
                  <a:pt x="863688" y="2730862"/>
                  <a:pt x="818324" y="2778657"/>
                  <a:pt x="765863" y="2817628"/>
                </a:cubicBezTo>
                <a:cubicBezTo>
                  <a:pt x="694057" y="2870970"/>
                  <a:pt x="611630" y="2909619"/>
                  <a:pt x="542580" y="2966484"/>
                </a:cubicBezTo>
                <a:lnTo>
                  <a:pt x="361826" y="3115340"/>
                </a:lnTo>
                <a:cubicBezTo>
                  <a:pt x="330389" y="3140731"/>
                  <a:pt x="292003" y="3158724"/>
                  <a:pt x="266133" y="3189768"/>
                </a:cubicBezTo>
                <a:cubicBezTo>
                  <a:pt x="248412" y="3211033"/>
                  <a:pt x="233310" y="3234788"/>
                  <a:pt x="212970" y="3253563"/>
                </a:cubicBezTo>
                <a:cubicBezTo>
                  <a:pt x="186927" y="3277602"/>
                  <a:pt x="153953" y="3293319"/>
                  <a:pt x="127910" y="3317358"/>
                </a:cubicBezTo>
                <a:cubicBezTo>
                  <a:pt x="121395" y="3323372"/>
                  <a:pt x="54230" y="3404715"/>
                  <a:pt x="42849" y="3423684"/>
                </a:cubicBezTo>
                <a:cubicBezTo>
                  <a:pt x="30617" y="3444071"/>
                  <a:pt x="21584" y="3466214"/>
                  <a:pt x="10952" y="3487479"/>
                </a:cubicBezTo>
                <a:cubicBezTo>
                  <a:pt x="7408" y="3508744"/>
                  <a:pt x="-1826" y="3529823"/>
                  <a:pt x="319" y="3551275"/>
                </a:cubicBezTo>
                <a:cubicBezTo>
                  <a:pt x="5368" y="3601768"/>
                  <a:pt x="15328" y="3652278"/>
                  <a:pt x="32217" y="3700130"/>
                </a:cubicBezTo>
                <a:cubicBezTo>
                  <a:pt x="37221" y="3714309"/>
                  <a:pt x="54488" y="3720477"/>
                  <a:pt x="64114" y="3732028"/>
                </a:cubicBezTo>
                <a:cubicBezTo>
                  <a:pt x="103229" y="3778966"/>
                  <a:pt x="67404" y="3769287"/>
                  <a:pt x="149175" y="3806456"/>
                </a:cubicBezTo>
                <a:cubicBezTo>
                  <a:pt x="165627" y="3813934"/>
                  <a:pt x="184806" y="3812706"/>
                  <a:pt x="202338" y="3817089"/>
                </a:cubicBezTo>
                <a:cubicBezTo>
                  <a:pt x="227370" y="3823347"/>
                  <a:pt x="251957" y="3831266"/>
                  <a:pt x="276766" y="3838354"/>
                </a:cubicBezTo>
                <a:cubicBezTo>
                  <a:pt x="329929" y="3827721"/>
                  <a:pt x="385303" y="3824984"/>
                  <a:pt x="436254" y="3806456"/>
                </a:cubicBezTo>
                <a:cubicBezTo>
                  <a:pt x="464907" y="3796037"/>
                  <a:pt x="487608" y="3773221"/>
                  <a:pt x="510682" y="3753293"/>
                </a:cubicBezTo>
                <a:cubicBezTo>
                  <a:pt x="565719" y="3705761"/>
                  <a:pt x="622283" y="3659165"/>
                  <a:pt x="670170" y="3604437"/>
                </a:cubicBezTo>
                <a:cubicBezTo>
                  <a:pt x="719789" y="3547730"/>
                  <a:pt x="771955" y="3493155"/>
                  <a:pt x="819026" y="3434316"/>
                </a:cubicBezTo>
                <a:cubicBezTo>
                  <a:pt x="842006" y="3405592"/>
                  <a:pt x="864688" y="3373228"/>
                  <a:pt x="893454" y="3349256"/>
                </a:cubicBezTo>
                <a:cubicBezTo>
                  <a:pt x="924498" y="3323386"/>
                  <a:pt x="959032" y="3301773"/>
                  <a:pt x="989147" y="3274828"/>
                </a:cubicBezTo>
                <a:cubicBezTo>
                  <a:pt x="1026500" y="3241407"/>
                  <a:pt x="1060031" y="3203945"/>
                  <a:pt x="1095473" y="3168503"/>
                </a:cubicBezTo>
                <a:cubicBezTo>
                  <a:pt x="1123827" y="3140149"/>
                  <a:pt x="1150231" y="3109703"/>
                  <a:pt x="1180533" y="3083442"/>
                </a:cubicBezTo>
                <a:cubicBezTo>
                  <a:pt x="1233696" y="3037368"/>
                  <a:pt x="1290276" y="2994964"/>
                  <a:pt x="1340021" y="2945219"/>
                </a:cubicBezTo>
                <a:cubicBezTo>
                  <a:pt x="1364830" y="2920410"/>
                  <a:pt x="1388585" y="2894499"/>
                  <a:pt x="1414449" y="2870791"/>
                </a:cubicBezTo>
                <a:cubicBezTo>
                  <a:pt x="1483714" y="2807298"/>
                  <a:pt x="1609026" y="2706978"/>
                  <a:pt x="1680263" y="2626242"/>
                </a:cubicBezTo>
                <a:cubicBezTo>
                  <a:pt x="1814114" y="2474544"/>
                  <a:pt x="1705029" y="2589288"/>
                  <a:pt x="1797221" y="2456121"/>
                </a:cubicBezTo>
                <a:cubicBezTo>
                  <a:pt x="1812977" y="2433362"/>
                  <a:pt x="1836142" y="2416062"/>
                  <a:pt x="1850384" y="2392326"/>
                </a:cubicBezTo>
                <a:cubicBezTo>
                  <a:pt x="1868343" y="2362394"/>
                  <a:pt x="1872784" y="2325150"/>
                  <a:pt x="1892914" y="2296633"/>
                </a:cubicBezTo>
                <a:cubicBezTo>
                  <a:pt x="1916038" y="2263874"/>
                  <a:pt x="1952926" y="2242884"/>
                  <a:pt x="1977975" y="2211572"/>
                </a:cubicBezTo>
                <a:cubicBezTo>
                  <a:pt x="1992152" y="2193851"/>
                  <a:pt x="2002592" y="2172342"/>
                  <a:pt x="2020505" y="2158409"/>
                </a:cubicBezTo>
                <a:cubicBezTo>
                  <a:pt x="2035571" y="2146691"/>
                  <a:pt x="2057413" y="2147147"/>
                  <a:pt x="2073668" y="2137144"/>
                </a:cubicBezTo>
                <a:cubicBezTo>
                  <a:pt x="2103852" y="2118569"/>
                  <a:pt x="2129239" y="2093008"/>
                  <a:pt x="2158728" y="2073349"/>
                </a:cubicBezTo>
                <a:cubicBezTo>
                  <a:pt x="2171916" y="2064557"/>
                  <a:pt x="2188579" y="2061594"/>
                  <a:pt x="2201259" y="2052084"/>
                </a:cubicBezTo>
                <a:cubicBezTo>
                  <a:pt x="2231399" y="2029479"/>
                  <a:pt x="2256694" y="2000933"/>
                  <a:pt x="2286319" y="1977656"/>
                </a:cubicBezTo>
                <a:cubicBezTo>
                  <a:pt x="2306415" y="1961866"/>
                  <a:pt x="2330334" y="1951310"/>
                  <a:pt x="2350114" y="1935126"/>
                </a:cubicBezTo>
                <a:cubicBezTo>
                  <a:pt x="2539799" y="1779929"/>
                  <a:pt x="2324370" y="1950235"/>
                  <a:pt x="2424542" y="1850065"/>
                </a:cubicBezTo>
                <a:cubicBezTo>
                  <a:pt x="2437073" y="1837534"/>
                  <a:pt x="2452896" y="1828800"/>
                  <a:pt x="2467073" y="1818168"/>
                </a:cubicBezTo>
                <a:cubicBezTo>
                  <a:pt x="2500422" y="1734795"/>
                  <a:pt x="2473504" y="1786206"/>
                  <a:pt x="2541501" y="1701209"/>
                </a:cubicBezTo>
                <a:cubicBezTo>
                  <a:pt x="2552571" y="1687371"/>
                  <a:pt x="2560868" y="1671209"/>
                  <a:pt x="2573398" y="1658679"/>
                </a:cubicBezTo>
                <a:cubicBezTo>
                  <a:pt x="2592972" y="1639105"/>
                  <a:pt x="2616712" y="1624136"/>
                  <a:pt x="2637194" y="1605516"/>
                </a:cubicBezTo>
                <a:cubicBezTo>
                  <a:pt x="2655738" y="1588658"/>
                  <a:pt x="2669825" y="1566725"/>
                  <a:pt x="2690356" y="1552354"/>
                </a:cubicBezTo>
                <a:cubicBezTo>
                  <a:pt x="2717367" y="1533446"/>
                  <a:pt x="2859914" y="1499344"/>
                  <a:pt x="2860477" y="1499191"/>
                </a:cubicBezTo>
                <a:cubicBezTo>
                  <a:pt x="2878198" y="1488558"/>
                  <a:pt x="2898194" y="1481023"/>
                  <a:pt x="2913640" y="1467293"/>
                </a:cubicBezTo>
                <a:cubicBezTo>
                  <a:pt x="3014757" y="1377411"/>
                  <a:pt x="2901868" y="1441280"/>
                  <a:pt x="2998701" y="1392865"/>
                </a:cubicBezTo>
                <a:cubicBezTo>
                  <a:pt x="3042677" y="1282927"/>
                  <a:pt x="2988284" y="1398664"/>
                  <a:pt x="3083761" y="1275907"/>
                </a:cubicBezTo>
                <a:cubicBezTo>
                  <a:pt x="3090642" y="1267060"/>
                  <a:pt x="3087880" y="1253129"/>
                  <a:pt x="3094394" y="1244009"/>
                </a:cubicBezTo>
                <a:cubicBezTo>
                  <a:pt x="3106047" y="1227695"/>
                  <a:pt x="3125271" y="1217793"/>
                  <a:pt x="3136924" y="1201479"/>
                </a:cubicBezTo>
                <a:cubicBezTo>
                  <a:pt x="3160948" y="1167846"/>
                  <a:pt x="3175612" y="1127986"/>
                  <a:pt x="3200719" y="1095154"/>
                </a:cubicBezTo>
                <a:cubicBezTo>
                  <a:pt x="3222032" y="1067283"/>
                  <a:pt x="3252929" y="1047881"/>
                  <a:pt x="3275147" y="1020726"/>
                </a:cubicBezTo>
                <a:cubicBezTo>
                  <a:pt x="3285184" y="1008459"/>
                  <a:pt x="3288822" y="992111"/>
                  <a:pt x="3296412" y="978196"/>
                </a:cubicBezTo>
                <a:cubicBezTo>
                  <a:pt x="3310095" y="953111"/>
                  <a:pt x="3326968" y="929712"/>
                  <a:pt x="3338942" y="903768"/>
                </a:cubicBezTo>
                <a:cubicBezTo>
                  <a:pt x="3348335" y="883416"/>
                  <a:pt x="3350182" y="860021"/>
                  <a:pt x="3360207" y="839972"/>
                </a:cubicBezTo>
                <a:cubicBezTo>
                  <a:pt x="3382227" y="795933"/>
                  <a:pt x="3415239" y="757638"/>
                  <a:pt x="3434635" y="712382"/>
                </a:cubicBezTo>
                <a:cubicBezTo>
                  <a:pt x="3445268" y="687573"/>
                  <a:pt x="3452042" y="660726"/>
                  <a:pt x="3466533" y="637954"/>
                </a:cubicBezTo>
                <a:cubicBezTo>
                  <a:pt x="3477297" y="621039"/>
                  <a:pt x="3494886" y="609600"/>
                  <a:pt x="3509063" y="595423"/>
                </a:cubicBezTo>
                <a:cubicBezTo>
                  <a:pt x="3525964" y="553171"/>
                  <a:pt x="3530306" y="538049"/>
                  <a:pt x="3551594" y="499730"/>
                </a:cubicBezTo>
                <a:cubicBezTo>
                  <a:pt x="3561630" y="481665"/>
                  <a:pt x="3574940" y="465381"/>
                  <a:pt x="3583491" y="446568"/>
                </a:cubicBezTo>
                <a:cubicBezTo>
                  <a:pt x="3646375" y="308222"/>
                  <a:pt x="3554084" y="458778"/>
                  <a:pt x="3647287" y="318977"/>
                </a:cubicBezTo>
                <a:cubicBezTo>
                  <a:pt x="3650831" y="301256"/>
                  <a:pt x="3651574" y="282735"/>
                  <a:pt x="3657919" y="265814"/>
                </a:cubicBezTo>
                <a:cubicBezTo>
                  <a:pt x="3662406" y="253849"/>
                  <a:pt x="3677912" y="246631"/>
                  <a:pt x="3679184" y="233916"/>
                </a:cubicBezTo>
                <a:cubicBezTo>
                  <a:pt x="3684548" y="180275"/>
                  <a:pt x="3668224" y="158834"/>
                  <a:pt x="3647287" y="116958"/>
                </a:cubicBezTo>
                <a:cubicBezTo>
                  <a:pt x="3643743" y="99237"/>
                  <a:pt x="3649433" y="76575"/>
                  <a:pt x="3636654" y="63796"/>
                </a:cubicBezTo>
                <a:cubicBezTo>
                  <a:pt x="3619808" y="46950"/>
                  <a:pt x="3554006" y="20436"/>
                  <a:pt x="3519696" y="10633"/>
                </a:cubicBezTo>
                <a:cubicBezTo>
                  <a:pt x="3505645" y="6619"/>
                  <a:pt x="3491343" y="3544"/>
                  <a:pt x="3477166" y="0"/>
                </a:cubicBezTo>
                <a:cubicBezTo>
                  <a:pt x="3420964" y="33721"/>
                  <a:pt x="3424003" y="11232"/>
                  <a:pt x="3455901" y="31898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3737BC-E23B-1336-939B-7CFA1E9C7347}"/>
              </a:ext>
            </a:extLst>
          </p:cNvPr>
          <p:cNvSpPr/>
          <p:nvPr/>
        </p:nvSpPr>
        <p:spPr>
          <a:xfrm>
            <a:off x="7963786" y="3285460"/>
            <a:ext cx="882502" cy="43608"/>
          </a:xfrm>
          <a:custGeom>
            <a:avLst/>
            <a:gdLst>
              <a:gd name="connsiteX0" fmla="*/ 0 w 882502"/>
              <a:gd name="connsiteY0" fmla="*/ 0 h 43608"/>
              <a:gd name="connsiteX1" fmla="*/ 340242 w 882502"/>
              <a:gd name="connsiteY1" fmla="*/ 10633 h 43608"/>
              <a:gd name="connsiteX2" fmla="*/ 606056 w 882502"/>
              <a:gd name="connsiteY2" fmla="*/ 42531 h 43608"/>
              <a:gd name="connsiteX3" fmla="*/ 882502 w 882502"/>
              <a:gd name="connsiteY3" fmla="*/ 42531 h 4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502" h="43608">
                <a:moveTo>
                  <a:pt x="0" y="0"/>
                </a:moveTo>
                <a:cubicBezTo>
                  <a:pt x="113414" y="3544"/>
                  <a:pt x="227024" y="3085"/>
                  <a:pt x="340242" y="10633"/>
                </a:cubicBezTo>
                <a:cubicBezTo>
                  <a:pt x="641770" y="30735"/>
                  <a:pt x="321120" y="35032"/>
                  <a:pt x="606056" y="42531"/>
                </a:cubicBezTo>
                <a:cubicBezTo>
                  <a:pt x="698173" y="44955"/>
                  <a:pt x="790353" y="42531"/>
                  <a:pt x="882502" y="4253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8A5D247-7EAF-3CD1-F28C-582D214A1F50}"/>
              </a:ext>
            </a:extLst>
          </p:cNvPr>
          <p:cNvSpPr/>
          <p:nvPr/>
        </p:nvSpPr>
        <p:spPr>
          <a:xfrm>
            <a:off x="7953153" y="3710389"/>
            <a:ext cx="510363" cy="32356"/>
          </a:xfrm>
          <a:custGeom>
            <a:avLst/>
            <a:gdLst>
              <a:gd name="connsiteX0" fmla="*/ 0 w 510363"/>
              <a:gd name="connsiteY0" fmla="*/ 11006 h 32356"/>
              <a:gd name="connsiteX1" fmla="*/ 255182 w 510363"/>
              <a:gd name="connsiteY1" fmla="*/ 374 h 32356"/>
              <a:gd name="connsiteX2" fmla="*/ 382773 w 510363"/>
              <a:gd name="connsiteY2" fmla="*/ 21639 h 32356"/>
              <a:gd name="connsiteX3" fmla="*/ 510363 w 510363"/>
              <a:gd name="connsiteY3" fmla="*/ 32271 h 3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63" h="32356">
                <a:moveTo>
                  <a:pt x="0" y="11006"/>
                </a:moveTo>
                <a:cubicBezTo>
                  <a:pt x="85061" y="7462"/>
                  <a:pt x="170080" y="-1990"/>
                  <a:pt x="255182" y="374"/>
                </a:cubicBezTo>
                <a:cubicBezTo>
                  <a:pt x="298282" y="1571"/>
                  <a:pt x="340133" y="15243"/>
                  <a:pt x="382773" y="21639"/>
                </a:cubicBezTo>
                <a:cubicBezTo>
                  <a:pt x="465377" y="34029"/>
                  <a:pt x="447457" y="32271"/>
                  <a:pt x="510363" y="3227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12719F-EF8D-AFF2-8C58-2F029A460EDF}"/>
              </a:ext>
            </a:extLst>
          </p:cNvPr>
          <p:cNvSpPr/>
          <p:nvPr/>
        </p:nvSpPr>
        <p:spPr>
          <a:xfrm>
            <a:off x="2551310" y="2073349"/>
            <a:ext cx="2233731" cy="648586"/>
          </a:xfrm>
          <a:custGeom>
            <a:avLst/>
            <a:gdLst>
              <a:gd name="connsiteX0" fmla="*/ 202523 w 2233731"/>
              <a:gd name="connsiteY0" fmla="*/ 127591 h 648586"/>
              <a:gd name="connsiteX1" fmla="*/ 64299 w 2233731"/>
              <a:gd name="connsiteY1" fmla="*/ 138223 h 648586"/>
              <a:gd name="connsiteX2" fmla="*/ 43034 w 2233731"/>
              <a:gd name="connsiteY2" fmla="*/ 223284 h 648586"/>
              <a:gd name="connsiteX3" fmla="*/ 11137 w 2233731"/>
              <a:gd name="connsiteY3" fmla="*/ 287079 h 648586"/>
              <a:gd name="connsiteX4" fmla="*/ 504 w 2233731"/>
              <a:gd name="connsiteY4" fmla="*/ 372139 h 648586"/>
              <a:gd name="connsiteX5" fmla="*/ 32402 w 2233731"/>
              <a:gd name="connsiteY5" fmla="*/ 499730 h 648586"/>
              <a:gd name="connsiteX6" fmla="*/ 74932 w 2233731"/>
              <a:gd name="connsiteY6" fmla="*/ 542260 h 648586"/>
              <a:gd name="connsiteX7" fmla="*/ 255685 w 2233731"/>
              <a:gd name="connsiteY7" fmla="*/ 574158 h 648586"/>
              <a:gd name="connsiteX8" fmla="*/ 521499 w 2233731"/>
              <a:gd name="connsiteY8" fmla="*/ 606056 h 648586"/>
              <a:gd name="connsiteX9" fmla="*/ 574662 w 2233731"/>
              <a:gd name="connsiteY9" fmla="*/ 616688 h 648586"/>
              <a:gd name="connsiteX10" fmla="*/ 787313 w 2233731"/>
              <a:gd name="connsiteY10" fmla="*/ 637953 h 648586"/>
              <a:gd name="connsiteX11" fmla="*/ 1393369 w 2233731"/>
              <a:gd name="connsiteY11" fmla="*/ 648586 h 648586"/>
              <a:gd name="connsiteX12" fmla="*/ 1722978 w 2233731"/>
              <a:gd name="connsiteY12" fmla="*/ 637953 h 648586"/>
              <a:gd name="connsiteX13" fmla="*/ 1882467 w 2233731"/>
              <a:gd name="connsiteY13" fmla="*/ 616688 h 648586"/>
              <a:gd name="connsiteX14" fmla="*/ 2084485 w 2233731"/>
              <a:gd name="connsiteY14" fmla="*/ 606056 h 648586"/>
              <a:gd name="connsiteX15" fmla="*/ 2116383 w 2233731"/>
              <a:gd name="connsiteY15" fmla="*/ 595423 h 648586"/>
              <a:gd name="connsiteX16" fmla="*/ 2212076 w 2233731"/>
              <a:gd name="connsiteY16" fmla="*/ 510363 h 648586"/>
              <a:gd name="connsiteX17" fmla="*/ 2233341 w 2233731"/>
              <a:gd name="connsiteY17" fmla="*/ 414670 h 648586"/>
              <a:gd name="connsiteX18" fmla="*/ 2222709 w 2233731"/>
              <a:gd name="connsiteY18" fmla="*/ 223284 h 648586"/>
              <a:gd name="connsiteX19" fmla="*/ 2180178 w 2233731"/>
              <a:gd name="connsiteY19" fmla="*/ 180753 h 648586"/>
              <a:gd name="connsiteX20" fmla="*/ 2116383 w 2233731"/>
              <a:gd name="connsiteY20" fmla="*/ 159488 h 648586"/>
              <a:gd name="connsiteX21" fmla="*/ 1988792 w 2233731"/>
              <a:gd name="connsiteY21" fmla="*/ 116958 h 648586"/>
              <a:gd name="connsiteX22" fmla="*/ 1861202 w 2233731"/>
              <a:gd name="connsiteY22" fmla="*/ 95693 h 648586"/>
              <a:gd name="connsiteX23" fmla="*/ 1659183 w 2233731"/>
              <a:gd name="connsiteY23" fmla="*/ 63795 h 648586"/>
              <a:gd name="connsiteX24" fmla="*/ 1478430 w 2233731"/>
              <a:gd name="connsiteY24" fmla="*/ 42530 h 648586"/>
              <a:gd name="connsiteX25" fmla="*/ 1372104 w 2233731"/>
              <a:gd name="connsiteY25" fmla="*/ 31898 h 648586"/>
              <a:gd name="connsiteX26" fmla="*/ 1212616 w 2233731"/>
              <a:gd name="connsiteY26" fmla="*/ 10632 h 648586"/>
              <a:gd name="connsiteX27" fmla="*/ 1085025 w 2233731"/>
              <a:gd name="connsiteY27" fmla="*/ 0 h 648586"/>
              <a:gd name="connsiteX28" fmla="*/ 553397 w 2233731"/>
              <a:gd name="connsiteY28" fmla="*/ 21265 h 648586"/>
              <a:gd name="connsiteX29" fmla="*/ 468337 w 2233731"/>
              <a:gd name="connsiteY29" fmla="*/ 31898 h 648586"/>
              <a:gd name="connsiteX30" fmla="*/ 234420 w 2233731"/>
              <a:gd name="connsiteY30" fmla="*/ 42530 h 648586"/>
              <a:gd name="connsiteX31" fmla="*/ 202523 w 2233731"/>
              <a:gd name="connsiteY31" fmla="*/ 127591 h 64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33731" h="648586">
                <a:moveTo>
                  <a:pt x="202523" y="127591"/>
                </a:moveTo>
                <a:cubicBezTo>
                  <a:pt x="174170" y="143540"/>
                  <a:pt x="103924" y="114448"/>
                  <a:pt x="64299" y="138223"/>
                </a:cubicBezTo>
                <a:cubicBezTo>
                  <a:pt x="39238" y="153260"/>
                  <a:pt x="52864" y="195760"/>
                  <a:pt x="43034" y="223284"/>
                </a:cubicBezTo>
                <a:cubicBezTo>
                  <a:pt x="35038" y="245674"/>
                  <a:pt x="21769" y="265814"/>
                  <a:pt x="11137" y="287079"/>
                </a:cubicBezTo>
                <a:cubicBezTo>
                  <a:pt x="7593" y="315432"/>
                  <a:pt x="-2339" y="343707"/>
                  <a:pt x="504" y="372139"/>
                </a:cubicBezTo>
                <a:cubicBezTo>
                  <a:pt x="4866" y="415761"/>
                  <a:pt x="14830" y="459566"/>
                  <a:pt x="32402" y="499730"/>
                </a:cubicBezTo>
                <a:cubicBezTo>
                  <a:pt x="40438" y="518098"/>
                  <a:pt x="56504" y="534362"/>
                  <a:pt x="74932" y="542260"/>
                </a:cubicBezTo>
                <a:cubicBezTo>
                  <a:pt x="101110" y="553479"/>
                  <a:pt x="218089" y="568787"/>
                  <a:pt x="255685" y="574158"/>
                </a:cubicBezTo>
                <a:cubicBezTo>
                  <a:pt x="365047" y="610613"/>
                  <a:pt x="254145" y="576351"/>
                  <a:pt x="521499" y="606056"/>
                </a:cubicBezTo>
                <a:cubicBezTo>
                  <a:pt x="539460" y="608052"/>
                  <a:pt x="556836" y="613717"/>
                  <a:pt x="574662" y="616688"/>
                </a:cubicBezTo>
                <a:cubicBezTo>
                  <a:pt x="643133" y="628100"/>
                  <a:pt x="719438" y="636014"/>
                  <a:pt x="787313" y="637953"/>
                </a:cubicBezTo>
                <a:cubicBezTo>
                  <a:pt x="989280" y="643723"/>
                  <a:pt x="1191350" y="645042"/>
                  <a:pt x="1393369" y="648586"/>
                </a:cubicBezTo>
                <a:cubicBezTo>
                  <a:pt x="1503239" y="645042"/>
                  <a:pt x="1613284" y="645107"/>
                  <a:pt x="1722978" y="637953"/>
                </a:cubicBezTo>
                <a:cubicBezTo>
                  <a:pt x="1776498" y="634463"/>
                  <a:pt x="1829041" y="621402"/>
                  <a:pt x="1882467" y="616688"/>
                </a:cubicBezTo>
                <a:cubicBezTo>
                  <a:pt x="1949639" y="610761"/>
                  <a:pt x="2017146" y="609600"/>
                  <a:pt x="2084485" y="606056"/>
                </a:cubicBezTo>
                <a:cubicBezTo>
                  <a:pt x="2095118" y="602512"/>
                  <a:pt x="2107058" y="601640"/>
                  <a:pt x="2116383" y="595423"/>
                </a:cubicBezTo>
                <a:cubicBezTo>
                  <a:pt x="2154052" y="570310"/>
                  <a:pt x="2181071" y="541367"/>
                  <a:pt x="2212076" y="510363"/>
                </a:cubicBezTo>
                <a:cubicBezTo>
                  <a:pt x="2216177" y="493958"/>
                  <a:pt x="2233341" y="428172"/>
                  <a:pt x="2233341" y="414670"/>
                </a:cubicBezTo>
                <a:cubicBezTo>
                  <a:pt x="2233341" y="350776"/>
                  <a:pt x="2236869" y="285589"/>
                  <a:pt x="2222709" y="223284"/>
                </a:cubicBezTo>
                <a:cubicBezTo>
                  <a:pt x="2218266" y="203733"/>
                  <a:pt x="2197370" y="191068"/>
                  <a:pt x="2180178" y="180753"/>
                </a:cubicBezTo>
                <a:cubicBezTo>
                  <a:pt x="2160957" y="169220"/>
                  <a:pt x="2137195" y="167813"/>
                  <a:pt x="2116383" y="159488"/>
                </a:cubicBezTo>
                <a:cubicBezTo>
                  <a:pt x="2026994" y="123732"/>
                  <a:pt x="2127433" y="144686"/>
                  <a:pt x="1988792" y="116958"/>
                </a:cubicBezTo>
                <a:cubicBezTo>
                  <a:pt x="1946513" y="108502"/>
                  <a:pt x="1903732" y="102781"/>
                  <a:pt x="1861202" y="95693"/>
                </a:cubicBezTo>
                <a:cubicBezTo>
                  <a:pt x="1795270" y="84704"/>
                  <a:pt x="1726088" y="72158"/>
                  <a:pt x="1659183" y="63795"/>
                </a:cubicBezTo>
                <a:lnTo>
                  <a:pt x="1478430" y="42530"/>
                </a:lnTo>
                <a:cubicBezTo>
                  <a:pt x="1443029" y="38597"/>
                  <a:pt x="1407479" y="36060"/>
                  <a:pt x="1372104" y="31898"/>
                </a:cubicBezTo>
                <a:cubicBezTo>
                  <a:pt x="1259235" y="18619"/>
                  <a:pt x="1334121" y="22782"/>
                  <a:pt x="1212616" y="10632"/>
                </a:cubicBezTo>
                <a:cubicBezTo>
                  <a:pt x="1170150" y="6385"/>
                  <a:pt x="1127555" y="3544"/>
                  <a:pt x="1085025" y="0"/>
                </a:cubicBezTo>
                <a:lnTo>
                  <a:pt x="553397" y="21265"/>
                </a:lnTo>
                <a:cubicBezTo>
                  <a:pt x="524861" y="22741"/>
                  <a:pt x="496848" y="29997"/>
                  <a:pt x="468337" y="31898"/>
                </a:cubicBezTo>
                <a:cubicBezTo>
                  <a:pt x="390457" y="37090"/>
                  <a:pt x="312392" y="38986"/>
                  <a:pt x="234420" y="42530"/>
                </a:cubicBezTo>
                <a:cubicBezTo>
                  <a:pt x="174461" y="78505"/>
                  <a:pt x="230876" y="111642"/>
                  <a:pt x="202523" y="127591"/>
                </a:cubicBezTo>
                <a:close/>
              </a:path>
            </a:pathLst>
          </a:cu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1EABD6-E8B7-E183-9D3D-84469CB7602F}"/>
              </a:ext>
            </a:extLst>
          </p:cNvPr>
          <p:cNvSpPr/>
          <p:nvPr/>
        </p:nvSpPr>
        <p:spPr>
          <a:xfrm>
            <a:off x="5624621" y="329609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4E71CBE-B05C-5E69-5ED7-0B2E3E2CA857}"/>
              </a:ext>
            </a:extLst>
          </p:cNvPr>
          <p:cNvSpPr/>
          <p:nvPr/>
        </p:nvSpPr>
        <p:spPr>
          <a:xfrm>
            <a:off x="6207577" y="356190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E6A2EC-15C0-0716-F2B1-BAD50606D53B}"/>
              </a:ext>
            </a:extLst>
          </p:cNvPr>
          <p:cNvSpPr/>
          <p:nvPr/>
        </p:nvSpPr>
        <p:spPr>
          <a:xfrm>
            <a:off x="6804975" y="326951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A22874-88C7-F8CF-FA73-FB3A0427F2F5}"/>
              </a:ext>
            </a:extLst>
          </p:cNvPr>
          <p:cNvSpPr/>
          <p:nvPr/>
        </p:nvSpPr>
        <p:spPr>
          <a:xfrm>
            <a:off x="2596792" y="1584251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4CCD5D-DAEC-471B-C1C8-ADB78A7033F6}"/>
              </a:ext>
            </a:extLst>
          </p:cNvPr>
          <p:cNvSpPr/>
          <p:nvPr/>
        </p:nvSpPr>
        <p:spPr>
          <a:xfrm>
            <a:off x="5015148" y="1562984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9A1DC4-876F-FAB8-E021-37FD2F20A9B3}"/>
              </a:ext>
            </a:extLst>
          </p:cNvPr>
          <p:cNvSpPr/>
          <p:nvPr/>
        </p:nvSpPr>
        <p:spPr>
          <a:xfrm>
            <a:off x="5592475" y="1562982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600B14A-5F97-3EE8-C49D-23D5714A3FE5}"/>
              </a:ext>
            </a:extLst>
          </p:cNvPr>
          <p:cNvSpPr/>
          <p:nvPr/>
        </p:nvSpPr>
        <p:spPr>
          <a:xfrm>
            <a:off x="4951028" y="2216888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CEF1D2-B1D1-5D86-F27C-DBCE2AC446BC}"/>
              </a:ext>
            </a:extLst>
          </p:cNvPr>
          <p:cNvSpPr/>
          <p:nvPr/>
        </p:nvSpPr>
        <p:spPr>
          <a:xfrm>
            <a:off x="6218475" y="2216887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B278C2-D24F-A09B-BB70-FF74CF4CB3FE}"/>
              </a:ext>
            </a:extLst>
          </p:cNvPr>
          <p:cNvSpPr/>
          <p:nvPr/>
        </p:nvSpPr>
        <p:spPr>
          <a:xfrm>
            <a:off x="2565634" y="2817627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C255AE-4626-9F4E-E5ED-B241BBAE1382}"/>
              </a:ext>
            </a:extLst>
          </p:cNvPr>
          <p:cNvSpPr/>
          <p:nvPr/>
        </p:nvSpPr>
        <p:spPr>
          <a:xfrm>
            <a:off x="3122090" y="2818705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8492A4-3CA4-56B8-269D-F068DE1FE4DC}"/>
              </a:ext>
            </a:extLst>
          </p:cNvPr>
          <p:cNvSpPr/>
          <p:nvPr/>
        </p:nvSpPr>
        <p:spPr>
          <a:xfrm>
            <a:off x="3745529" y="2854302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FADC4F-D7B8-DB08-14E0-E4F95EF6187E}"/>
              </a:ext>
            </a:extLst>
          </p:cNvPr>
          <p:cNvSpPr/>
          <p:nvPr/>
        </p:nvSpPr>
        <p:spPr>
          <a:xfrm>
            <a:off x="5656615" y="2805918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1E4DAB-1A33-DCE3-120D-B3CC20C5D0CC}"/>
              </a:ext>
            </a:extLst>
          </p:cNvPr>
          <p:cNvSpPr/>
          <p:nvPr/>
        </p:nvSpPr>
        <p:spPr>
          <a:xfrm>
            <a:off x="6162617" y="2839431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075596-C402-BD3E-E854-2DC5EFC95FA2}"/>
              </a:ext>
            </a:extLst>
          </p:cNvPr>
          <p:cNvSpPr/>
          <p:nvPr/>
        </p:nvSpPr>
        <p:spPr>
          <a:xfrm>
            <a:off x="2551310" y="3439632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6D60AA-2ABF-93BB-A4D8-686458D88490}"/>
              </a:ext>
            </a:extLst>
          </p:cNvPr>
          <p:cNvSpPr/>
          <p:nvPr/>
        </p:nvSpPr>
        <p:spPr>
          <a:xfrm>
            <a:off x="3193908" y="3444937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6AA254-6035-8C7C-04B7-18D70890266C}"/>
              </a:ext>
            </a:extLst>
          </p:cNvPr>
          <p:cNvSpPr/>
          <p:nvPr/>
        </p:nvSpPr>
        <p:spPr>
          <a:xfrm>
            <a:off x="5599986" y="3508828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9A2E89-C6DE-B13A-04D5-394A9A02B7DA}"/>
              </a:ext>
            </a:extLst>
          </p:cNvPr>
          <p:cNvSpPr/>
          <p:nvPr/>
        </p:nvSpPr>
        <p:spPr>
          <a:xfrm>
            <a:off x="6218475" y="3476472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EB9C58-EF60-D8D8-0782-5A3B027F2BF1}"/>
              </a:ext>
            </a:extLst>
          </p:cNvPr>
          <p:cNvSpPr/>
          <p:nvPr/>
        </p:nvSpPr>
        <p:spPr>
          <a:xfrm>
            <a:off x="2573399" y="4072291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CA66BA-7FC2-4A6C-A4C6-751ED6088686}"/>
              </a:ext>
            </a:extLst>
          </p:cNvPr>
          <p:cNvSpPr/>
          <p:nvPr/>
        </p:nvSpPr>
        <p:spPr>
          <a:xfrm>
            <a:off x="3109402" y="4066857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B8C5B47-9350-EF93-D0CB-543E0ECB1F47}"/>
              </a:ext>
            </a:extLst>
          </p:cNvPr>
          <p:cNvSpPr/>
          <p:nvPr/>
        </p:nvSpPr>
        <p:spPr>
          <a:xfrm>
            <a:off x="4311132" y="4082902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E31949F-BD0D-CEB1-7DD6-C2CF0C7BA81C}"/>
              </a:ext>
            </a:extLst>
          </p:cNvPr>
          <p:cNvSpPr/>
          <p:nvPr/>
        </p:nvSpPr>
        <p:spPr>
          <a:xfrm>
            <a:off x="4970042" y="4076161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2F4EC2C-C3DC-7275-FEEB-43F85183ED33}"/>
              </a:ext>
            </a:extLst>
          </p:cNvPr>
          <p:cNvSpPr/>
          <p:nvPr/>
        </p:nvSpPr>
        <p:spPr>
          <a:xfrm>
            <a:off x="6207577" y="4082901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B2F65AB-79BA-B81D-AE83-E6051A9E56AF}"/>
              </a:ext>
            </a:extLst>
          </p:cNvPr>
          <p:cNvSpPr/>
          <p:nvPr/>
        </p:nvSpPr>
        <p:spPr>
          <a:xfrm>
            <a:off x="6203101" y="5293122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0003E7-1A9A-31F3-809B-FA9619813384}"/>
              </a:ext>
            </a:extLst>
          </p:cNvPr>
          <p:cNvSpPr txBox="1"/>
          <p:nvPr/>
        </p:nvSpPr>
        <p:spPr>
          <a:xfrm>
            <a:off x="4055374" y="6273211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C37283-B91F-DD52-835D-641095A01EFC}"/>
              </a:ext>
            </a:extLst>
          </p:cNvPr>
          <p:cNvSpPr/>
          <p:nvPr/>
        </p:nvSpPr>
        <p:spPr>
          <a:xfrm>
            <a:off x="3813983" y="3449724"/>
            <a:ext cx="382648" cy="467833"/>
          </a:xfrm>
          <a:prstGeom prst="rect">
            <a:avLst/>
          </a:prstGeom>
          <a:solidFill>
            <a:srgbClr val="CAED8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0AA5F-85F1-35C2-F772-124A1E2C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52" y="292100"/>
            <a:ext cx="11463495" cy="6858000"/>
          </a:xfrm>
          <a:prstGeom prst="rect">
            <a:avLst/>
          </a:prstGeom>
        </p:spPr>
      </p:pic>
      <p:sp>
        <p:nvSpPr>
          <p:cNvPr id="6" name="Google Shape;1864;p19">
            <a:extLst>
              <a:ext uri="{FF2B5EF4-FFF2-40B4-BE49-F238E27FC236}">
                <a16:creationId xmlns:a16="http://schemas.microsoft.com/office/drawing/2014/main" id="{7D2EB303-01C5-5EEE-E27E-5FF1460385CA}"/>
              </a:ext>
            </a:extLst>
          </p:cNvPr>
          <p:cNvSpPr/>
          <p:nvPr/>
        </p:nvSpPr>
        <p:spPr>
          <a:xfrm>
            <a:off x="914400" y="1921560"/>
            <a:ext cx="497850" cy="48207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C275B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" name="Google Shape;1864;p19">
            <a:extLst>
              <a:ext uri="{FF2B5EF4-FFF2-40B4-BE49-F238E27FC236}">
                <a16:creationId xmlns:a16="http://schemas.microsoft.com/office/drawing/2014/main" id="{13286218-1FF3-0B0B-CAB7-B1793BD9FA76}"/>
              </a:ext>
            </a:extLst>
          </p:cNvPr>
          <p:cNvSpPr/>
          <p:nvPr/>
        </p:nvSpPr>
        <p:spPr>
          <a:xfrm>
            <a:off x="914400" y="3480063"/>
            <a:ext cx="497850" cy="48207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C275B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Google Shape;1864;p19">
            <a:extLst>
              <a:ext uri="{FF2B5EF4-FFF2-40B4-BE49-F238E27FC236}">
                <a16:creationId xmlns:a16="http://schemas.microsoft.com/office/drawing/2014/main" id="{2745C149-8CEA-1A83-85F3-9B49A17B9F69}"/>
              </a:ext>
            </a:extLst>
          </p:cNvPr>
          <p:cNvSpPr/>
          <p:nvPr/>
        </p:nvSpPr>
        <p:spPr>
          <a:xfrm>
            <a:off x="914400" y="5127202"/>
            <a:ext cx="497850" cy="48207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C275B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413649-8272-FCF2-1C3B-F6BE54FF1FEE}"/>
              </a:ext>
            </a:extLst>
          </p:cNvPr>
          <p:cNvSpPr txBox="1"/>
          <p:nvPr/>
        </p:nvSpPr>
        <p:spPr>
          <a:xfrm>
            <a:off x="4012843" y="5869174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D843B-8945-1E19-C8B1-1C9C557495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82" y="42551"/>
            <a:ext cx="11485765" cy="6772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FBA81-A45E-D213-23DD-23040A2A4793}"/>
              </a:ext>
            </a:extLst>
          </p:cNvPr>
          <p:cNvSpPr txBox="1"/>
          <p:nvPr/>
        </p:nvSpPr>
        <p:spPr>
          <a:xfrm>
            <a:off x="5044201" y="6081825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937F6-8DE2-FFA4-6BB6-8690D61F406B}"/>
              </a:ext>
            </a:extLst>
          </p:cNvPr>
          <p:cNvSpPr txBox="1"/>
          <p:nvPr/>
        </p:nvSpPr>
        <p:spPr>
          <a:xfrm>
            <a:off x="5483679" y="6081825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FAED24-6DF6-5756-96DA-DF97325457E5}"/>
              </a:ext>
            </a:extLst>
          </p:cNvPr>
          <p:cNvSpPr/>
          <p:nvPr/>
        </p:nvSpPr>
        <p:spPr>
          <a:xfrm>
            <a:off x="2674938" y="1403498"/>
            <a:ext cx="691116" cy="1031358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1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1883BD-056C-B42B-D0F3-00B6F7492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23069">
            <a:off x="-159936" y="4108753"/>
            <a:ext cx="4204853" cy="321585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D0D93B-85B3-15CA-10EE-9D0365BF8E31}"/>
              </a:ext>
            </a:extLst>
          </p:cNvPr>
          <p:cNvSpPr/>
          <p:nvPr/>
        </p:nvSpPr>
        <p:spPr>
          <a:xfrm>
            <a:off x="3590677" y="4682262"/>
            <a:ext cx="147719" cy="134661"/>
          </a:xfrm>
          <a:prstGeom prst="ellipse">
            <a:avLst/>
          </a:prstGeom>
          <a:solidFill>
            <a:srgbClr val="FC2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8F1066-E0B4-80E6-0984-85875DB76097}"/>
              </a:ext>
            </a:extLst>
          </p:cNvPr>
          <p:cNvSpPr/>
          <p:nvPr/>
        </p:nvSpPr>
        <p:spPr>
          <a:xfrm>
            <a:off x="3221655" y="4968935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715F6F-747D-936E-837E-47BCA3082BEE}"/>
              </a:ext>
            </a:extLst>
          </p:cNvPr>
          <p:cNvSpPr/>
          <p:nvPr/>
        </p:nvSpPr>
        <p:spPr>
          <a:xfrm>
            <a:off x="2881553" y="4368789"/>
            <a:ext cx="145419" cy="132565"/>
          </a:xfrm>
          <a:prstGeom prst="ellipse">
            <a:avLst/>
          </a:prstGeom>
          <a:solidFill>
            <a:srgbClr val="FA9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363F7F-D622-D36E-0E9E-CC158C283116}"/>
              </a:ext>
            </a:extLst>
          </p:cNvPr>
          <p:cNvSpPr/>
          <p:nvPr/>
        </p:nvSpPr>
        <p:spPr>
          <a:xfrm>
            <a:off x="820294" y="3651714"/>
            <a:ext cx="117418" cy="107039"/>
          </a:xfrm>
          <a:prstGeom prst="ellipse">
            <a:avLst/>
          </a:prstGeom>
          <a:solidFill>
            <a:srgbClr val="14C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3FF53D0-4391-482A-567E-EBB5E17B4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262468" y="3738768"/>
            <a:ext cx="209114" cy="24126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414301C-EA4D-3D49-46D4-BF6469E5D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1653116" y="3584599"/>
            <a:ext cx="209114" cy="24126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1AB8801-878D-67DE-4956-C719F9F0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61542">
            <a:off x="1130943" y="3274201"/>
            <a:ext cx="305620" cy="2852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71A0500-CF43-5A3C-81E0-20E41B589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1666">
            <a:off x="3321747" y="4172499"/>
            <a:ext cx="227547" cy="2175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0DD5503-9366-92BC-7983-E321CFF83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1666">
            <a:off x="2366119" y="3637895"/>
            <a:ext cx="227547" cy="2175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B2D9B34-02FA-B332-9275-90EA8A378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52336">
            <a:off x="3477682" y="5232310"/>
            <a:ext cx="209114" cy="241267"/>
          </a:xfrm>
          <a:prstGeom prst="rect">
            <a:avLst/>
          </a:prstGeom>
        </p:spPr>
      </p:pic>
      <p:pic>
        <p:nvPicPr>
          <p:cNvPr id="23" name="Picture 22" descr="A colorful flag on a string&#10;&#10;Description automatically generated">
            <a:extLst>
              <a:ext uri="{FF2B5EF4-FFF2-40B4-BE49-F238E27FC236}">
                <a16:creationId xmlns:a16="http://schemas.microsoft.com/office/drawing/2014/main" id="{4971F591-E571-18C4-9F1B-129BB1975F9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996" y="-5885"/>
            <a:ext cx="5240004" cy="187528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6CE5095-BE90-961D-E5D0-856744D7E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60606" y="1695478"/>
            <a:ext cx="475194" cy="65544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041470B-6499-1AC5-B6DA-C390D9EC16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86734" y="3001344"/>
            <a:ext cx="162090" cy="25814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1A53712-DD23-FECE-D2DE-ABEFEAF1074E}"/>
              </a:ext>
            </a:extLst>
          </p:cNvPr>
          <p:cNvGrpSpPr/>
          <p:nvPr/>
        </p:nvGrpSpPr>
        <p:grpSpPr>
          <a:xfrm>
            <a:off x="6105115" y="3314993"/>
            <a:ext cx="4617057" cy="1954587"/>
            <a:chOff x="6105115" y="3314993"/>
            <a:chExt cx="4617057" cy="19545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19D135-A7AC-7EBD-2E81-6F16D00986FA}"/>
                </a:ext>
              </a:extLst>
            </p:cNvPr>
            <p:cNvSpPr txBox="1"/>
            <p:nvPr/>
          </p:nvSpPr>
          <p:spPr>
            <a:xfrm>
              <a:off x="6105115" y="3314993"/>
              <a:ext cx="4617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7200" b="1" dirty="0">
                  <a:solidFill>
                    <a:srgbClr val="162A4D"/>
                  </a:solidFill>
                  <a:latin typeface="Comic Neue" panose="02000000000000000000" pitchFamily="2" charset="0"/>
                </a:rPr>
                <a:t>WELCOME</a:t>
              </a:r>
              <a:endParaRPr lang="en-GB" sz="7200" b="1" dirty="0">
                <a:solidFill>
                  <a:srgbClr val="162A4D"/>
                </a:solidFill>
                <a:latin typeface="Comic Neue" panose="020000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A5E3CD-C4BB-B1C4-02C4-56494C31E4BB}"/>
                </a:ext>
              </a:extLst>
            </p:cNvPr>
            <p:cNvSpPr txBox="1"/>
            <p:nvPr/>
          </p:nvSpPr>
          <p:spPr>
            <a:xfrm>
              <a:off x="6105115" y="4407806"/>
              <a:ext cx="461705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5000" b="1" dirty="0">
                  <a:solidFill>
                    <a:srgbClr val="162A4D"/>
                  </a:solidFill>
                  <a:latin typeface="Comic Neue" panose="02000000000000000000" pitchFamily="2" charset="0"/>
                </a:rPr>
                <a:t>to DIRECTORS!</a:t>
              </a:r>
              <a:endParaRPr lang="en-GB" sz="5000" b="1" dirty="0">
                <a:solidFill>
                  <a:srgbClr val="162A4D"/>
                </a:solidFill>
                <a:latin typeface="Comic Neue" panose="02000000000000000000" pitchFamily="2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F04E1E-495B-B380-5DE2-E1DEFA5C1095}"/>
              </a:ext>
            </a:extLst>
          </p:cNvPr>
          <p:cNvSpPr txBox="1"/>
          <p:nvPr/>
        </p:nvSpPr>
        <p:spPr>
          <a:xfrm>
            <a:off x="5195778" y="5449291"/>
            <a:ext cx="461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err="1">
                <a:solidFill>
                  <a:srgbClr val="FC275B"/>
                </a:solidFill>
                <a:latin typeface="Comic Neue" panose="02000000000000000000" pitchFamily="2" charset="0"/>
              </a:rPr>
              <a:t>Welkom</a:t>
            </a:r>
            <a:r>
              <a:rPr lang="hr-HR" sz="4800" dirty="0">
                <a:solidFill>
                  <a:srgbClr val="FC275B"/>
                </a:solidFill>
                <a:latin typeface="Comic Neue" panose="02000000000000000000" pitchFamily="2" charset="0"/>
              </a:rPr>
              <a:t>!</a:t>
            </a:r>
            <a:endParaRPr lang="en-GB" sz="4800" dirty="0">
              <a:solidFill>
                <a:srgbClr val="FC275B"/>
              </a:solidFill>
              <a:latin typeface="Comic Neue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AF2B7D-E32F-3263-AB4D-F23ECED67F34}"/>
              </a:ext>
            </a:extLst>
          </p:cNvPr>
          <p:cNvSpPr txBox="1"/>
          <p:nvPr/>
        </p:nvSpPr>
        <p:spPr>
          <a:xfrm>
            <a:off x="7921713" y="5449291"/>
            <a:ext cx="4617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solidFill>
                  <a:srgbClr val="FC275B"/>
                </a:solidFill>
                <a:latin typeface="Comic Neue" panose="02000000000000000000" pitchFamily="2" charset="0"/>
              </a:rPr>
              <a:t>Dobro došli!</a:t>
            </a:r>
            <a:endParaRPr lang="en-GB" sz="4800" dirty="0">
              <a:solidFill>
                <a:srgbClr val="FC275B"/>
              </a:solidFill>
              <a:latin typeface="Comic Neue" panose="02000000000000000000" pitchFamily="2" charset="0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8C9B4461-5F26-1E55-97A8-B17EAF0A558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85" y="357591"/>
            <a:ext cx="2249357" cy="4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250"/>
                            </p:stCondLst>
                            <p:childTnLst>
                              <p:par>
                                <p:cTn id="7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EDDA0-00D5-B7CC-B5B7-E1F3D12D9A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00" y="1951585"/>
            <a:ext cx="6608634" cy="2954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E468-B293-7EB1-C4D2-AEBBDC8BAFF7}"/>
              </a:ext>
            </a:extLst>
          </p:cNvPr>
          <p:cNvSpPr txBox="1"/>
          <p:nvPr/>
        </p:nvSpPr>
        <p:spPr>
          <a:xfrm>
            <a:off x="4618308" y="3870253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J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4A0D6-F56B-7590-8C9C-EB76B348AC66}"/>
              </a:ext>
            </a:extLst>
          </p:cNvPr>
          <p:cNvSpPr txBox="1"/>
          <p:nvPr/>
        </p:nvSpPr>
        <p:spPr>
          <a:xfrm>
            <a:off x="5057786" y="3870253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8EACA-DD92-DB8D-89A4-33CCCB6C2ED6}"/>
              </a:ext>
            </a:extLst>
          </p:cNvPr>
          <p:cNvSpPr txBox="1"/>
          <p:nvPr/>
        </p:nvSpPr>
        <p:spPr>
          <a:xfrm>
            <a:off x="10012274" y="3898675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C275B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JI</a:t>
            </a:r>
            <a:endParaRPr lang="en-GB" sz="2800" b="1" dirty="0">
              <a:solidFill>
                <a:srgbClr val="FC275B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B1E16D-3353-73B5-7928-57F939CB4BBD}"/>
              </a:ext>
            </a:extLst>
          </p:cNvPr>
          <p:cNvSpPr txBox="1"/>
          <p:nvPr/>
        </p:nvSpPr>
        <p:spPr>
          <a:xfrm>
            <a:off x="8263792" y="2390435"/>
            <a:ext cx="659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C275B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SZ</a:t>
            </a:r>
            <a:endParaRPr lang="en-GB" sz="2800" b="1" dirty="0">
              <a:solidFill>
                <a:srgbClr val="FC275B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 descr="A yellow and orange star with a black background&#10;&#10;Description automatically generated">
            <a:extLst>
              <a:ext uri="{FF2B5EF4-FFF2-40B4-BE49-F238E27FC236}">
                <a16:creationId xmlns:a16="http://schemas.microsoft.com/office/drawing/2014/main" id="{3F3D0CA6-E2F8-013E-DD7D-95A65161D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321" y="2656345"/>
            <a:ext cx="1608781" cy="1583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yellow and orange compass&#10;&#10;Description automatically generated">
            <a:extLst>
              <a:ext uri="{FF2B5EF4-FFF2-40B4-BE49-F238E27FC236}">
                <a16:creationId xmlns:a16="http://schemas.microsoft.com/office/drawing/2014/main" id="{0E9FED00-8937-0DD0-E37C-70158F2D08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821" y="2469658"/>
            <a:ext cx="1872757" cy="1952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0817BC-4D63-6E53-B8A3-7B3083F93397}"/>
              </a:ext>
            </a:extLst>
          </p:cNvPr>
          <p:cNvSpPr/>
          <p:nvPr/>
        </p:nvSpPr>
        <p:spPr>
          <a:xfrm>
            <a:off x="1003300" y="3314700"/>
            <a:ext cx="4953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3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0ABBD-5086-10CF-EEBD-447F3316D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game&#10;&#10;Description automatically generated">
            <a:extLst>
              <a:ext uri="{FF2B5EF4-FFF2-40B4-BE49-F238E27FC236}">
                <a16:creationId xmlns:a16="http://schemas.microsoft.com/office/drawing/2014/main" id="{967D6AEA-72E1-1653-B6E4-8772B27986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683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8D332-22A2-D2F7-58A8-E4B2946F79BD}"/>
              </a:ext>
            </a:extLst>
          </p:cNvPr>
          <p:cNvSpPr txBox="1"/>
          <p:nvPr/>
        </p:nvSpPr>
        <p:spPr>
          <a:xfrm>
            <a:off x="4398274" y="3593511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28CCD-8695-D501-AFB7-8C91574009C0}"/>
              </a:ext>
            </a:extLst>
          </p:cNvPr>
          <p:cNvSpPr txBox="1"/>
          <p:nvPr/>
        </p:nvSpPr>
        <p:spPr>
          <a:xfrm>
            <a:off x="5070658" y="3593511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DA428-DD8C-639A-294B-F9AC4D3E0B7C}"/>
              </a:ext>
            </a:extLst>
          </p:cNvPr>
          <p:cNvSpPr txBox="1"/>
          <p:nvPr/>
        </p:nvSpPr>
        <p:spPr>
          <a:xfrm>
            <a:off x="5743042" y="3593511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DAFD6-A26B-4E44-9A74-AF40471B4AD4}"/>
              </a:ext>
            </a:extLst>
          </p:cNvPr>
          <p:cNvSpPr txBox="1"/>
          <p:nvPr/>
        </p:nvSpPr>
        <p:spPr>
          <a:xfrm>
            <a:off x="6415426" y="3593511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551E1-E88C-C11F-7E1E-B1F9B18E1C45}"/>
              </a:ext>
            </a:extLst>
          </p:cNvPr>
          <p:cNvSpPr txBox="1"/>
          <p:nvPr/>
        </p:nvSpPr>
        <p:spPr>
          <a:xfrm>
            <a:off x="7087810" y="3593511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J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AC1D8-CDC4-B28D-C13E-6782D37F24B2}"/>
              </a:ext>
            </a:extLst>
          </p:cNvPr>
          <p:cNvSpPr txBox="1"/>
          <p:nvPr/>
        </p:nvSpPr>
        <p:spPr>
          <a:xfrm>
            <a:off x="7760196" y="3593511"/>
            <a:ext cx="57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9BDA41E8-54EB-A012-9707-96363041DA44}"/>
              </a:ext>
            </a:extLst>
          </p:cNvPr>
          <p:cNvSpPr txBox="1"/>
          <p:nvPr/>
        </p:nvSpPr>
        <p:spPr>
          <a:xfrm>
            <a:off x="5581766" y="4876800"/>
            <a:ext cx="1344768" cy="430887"/>
          </a:xfrm>
          <a:prstGeom prst="rect">
            <a:avLst/>
          </a:prstGeom>
          <a:solidFill>
            <a:srgbClr val="F3326E"/>
          </a:solidFill>
        </p:spPr>
        <p:txBody>
          <a:bodyPr wrap="square" rtlCol="0">
            <a:spAutoFit/>
          </a:bodyPr>
          <a:lstStyle/>
          <a:p>
            <a:r>
              <a:rPr lang="hr-HR" sz="2200" b="1" dirty="0">
                <a:solidFill>
                  <a:schemeClr val="bg1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Otključaj!</a:t>
            </a:r>
            <a:endParaRPr lang="en-GB" sz="2200" b="1" dirty="0">
              <a:solidFill>
                <a:schemeClr val="bg1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D23A5-6FFF-F20D-184E-C2018A21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91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C4819-34B4-B7A5-1679-9BC32D06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2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4982BF-8EA9-BE34-F525-4B091D61D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25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339CB-4194-CA5E-C5C9-FDB517978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192473"/>
            <a:ext cx="11938000" cy="24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37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0E860E-1A8E-4C15-D264-65917AEB5035}"/>
              </a:ext>
            </a:extLst>
          </p:cNvPr>
          <p:cNvSpPr/>
          <p:nvPr/>
        </p:nvSpPr>
        <p:spPr>
          <a:xfrm>
            <a:off x="0" y="6682594"/>
            <a:ext cx="12192000" cy="218603"/>
          </a:xfrm>
          <a:prstGeom prst="rect">
            <a:avLst/>
          </a:prstGeom>
          <a:solidFill>
            <a:srgbClr val="CAE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B1C18-F7E0-9D2D-DEB4-9721BFB5A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795" y="5165405"/>
            <a:ext cx="2919896" cy="136430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6608443A-6E7A-8A0F-F88F-AF627E4AB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963" y="5801849"/>
            <a:ext cx="6639398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25400" algn="ctr">
              <a:lnSpc>
                <a:spcPct val="107000"/>
              </a:lnSpc>
              <a:spcAft>
                <a:spcPts val="800"/>
              </a:spcAft>
            </a:pPr>
            <a:r>
              <a:rPr lang="en-GB" sz="105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Co-funded by the European Union.  Views  and  opinions  expressed are however those of the author(s) only and </a:t>
            </a:r>
            <a:br>
              <a:rPr lang="en-GB" sz="105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105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 not necessarily reflect those of the European Union or the European Education and Culture Executive Agency (EACEA). Neither the European Union nor EACEA can be held responsible for them. </a:t>
            </a:r>
            <a:r>
              <a:rPr lang="hr-HR" sz="105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hr-HR" sz="105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hr-HR" sz="105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[</a:t>
            </a:r>
            <a:r>
              <a:rPr lang="hr-HR" sz="1050" u="sng" dirty="0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Erasmus+ Project 2023-1-NL01-KA210-SCH-000157821 </a:t>
            </a:r>
            <a:r>
              <a:rPr lang="hr-HR" sz="1050" u="sng" dirty="0" err="1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</a:t>
            </a:r>
            <a:r>
              <a:rPr lang="hr-HR" sz="1050" u="sng" dirty="0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data-</a:t>
            </a:r>
            <a:r>
              <a:rPr lang="hr-HR" sz="1050" u="sng" dirty="0" err="1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dRiven</a:t>
            </a:r>
            <a:r>
              <a:rPr lang="hr-HR" sz="1050" u="sng" dirty="0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050" u="sng" dirty="0" err="1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  <a:r>
              <a:rPr lang="hr-HR" sz="1050" u="sng" dirty="0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050" u="sng" dirty="0" err="1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lang="hr-HR" sz="1050" u="sng" dirty="0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r-HR" sz="1050" u="sng" dirty="0" err="1">
                <a:solidFill>
                  <a:srgbClr val="408B1D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</a:t>
            </a:r>
            <a:r>
              <a:rPr lang="hr-HR" sz="105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]</a:t>
            </a:r>
            <a:endParaRPr lang="en-GB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5B2D5244-12DA-D2F3-BA43-6757E19C4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886" y="5154751"/>
            <a:ext cx="6639398" cy="59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3200" b="1" u="none" strike="noStrike" dirty="0">
                <a:solidFill>
                  <a:srgbClr val="408B1D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www.kidsdirectors.eu</a:t>
            </a:r>
            <a:endParaRPr lang="en-GB" sz="2400" dirty="0">
              <a:solidFill>
                <a:srgbClr val="408B1D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of a robot&#10;&#10;Description automatically generated">
            <a:extLst>
              <a:ext uri="{FF2B5EF4-FFF2-40B4-BE49-F238E27FC236}">
                <a16:creationId xmlns:a16="http://schemas.microsoft.com/office/drawing/2014/main" id="{0AD79C5E-9D1F-8D30-BB0B-82FABBDC4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7"/>
          <a:stretch/>
        </p:blipFill>
        <p:spPr>
          <a:xfrm>
            <a:off x="-1" y="2161658"/>
            <a:ext cx="1022537" cy="1467884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7A6B5C8F-807C-4692-6CEE-3FD5ED80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04" r="70201" b="-2"/>
          <a:stretch>
            <a:fillRect/>
          </a:stretch>
        </p:blipFill>
        <p:spPr bwMode="auto">
          <a:xfrm>
            <a:off x="1509160" y="2378848"/>
            <a:ext cx="377825" cy="38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A blue envelope with lines&#10;&#10;Description automatically generated">
            <a:extLst>
              <a:ext uri="{FF2B5EF4-FFF2-40B4-BE49-F238E27FC236}">
                <a16:creationId xmlns:a16="http://schemas.microsoft.com/office/drawing/2014/main" id="{8171C2C9-5D02-BD96-968F-43B35502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81" y="3037084"/>
            <a:ext cx="566738" cy="40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6F3BB72B-CB31-18E5-D253-2A681D705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97" y="2430555"/>
            <a:ext cx="22213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DIRECTORSproject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162A4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0609A9D2-B426-0974-6091-9C2EA3E66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997" y="3185480"/>
            <a:ext cx="2365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info@kidsdirectors.eu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162A4D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7BD8E66-145D-9216-B257-3F04E3BA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28" y="1657367"/>
            <a:ext cx="52339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2000" b="1" i="0" u="none" strike="noStrike" cap="none" normalizeH="0" baseline="0" dirty="0" err="1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Contact</a:t>
            </a:r>
            <a:r>
              <a:rPr kumimoji="0" lang="hr-HR" altLang="en-US" sz="2000" b="1" i="0" u="none" strike="noStrike" cap="none" normalizeH="0" baseline="0" dirty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2000" b="1" i="0" u="none" strike="noStrike" cap="none" normalizeH="0" baseline="0" dirty="0" err="1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information</a:t>
            </a:r>
            <a:r>
              <a:rPr kumimoji="0" lang="hr-HR" altLang="en-US" sz="2000" b="1" i="0" u="none" strike="noStrike" cap="none" normalizeH="0" baseline="0" dirty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endParaRPr kumimoji="0" lang="en-GB" alt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A1718DE-CAAD-CF38-677A-20A344FF1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493" y="2481464"/>
            <a:ext cx="4058152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05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Assoc</a:t>
            </a:r>
            <a:r>
              <a:rPr kumimoji="0" lang="hr-HR" altLang="en-US" sz="105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. Prof. </a:t>
            </a:r>
            <a:r>
              <a:rPr kumimoji="0" lang="hr-HR" altLang="en-US" sz="9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Ivana Bosnić</a:t>
            </a:r>
            <a:endParaRPr kumimoji="0" lang="hr-HR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ivana.bosnic@fer.unizg.hr</a:t>
            </a:r>
            <a:endParaRPr kumimoji="0" lang="hr-HR" altLang="en-US" sz="1100" b="0" i="0" u="none" strike="noStrike" cap="none" normalizeH="0" baseline="0" dirty="0">
              <a:ln>
                <a:noFill/>
              </a:ln>
              <a:solidFill>
                <a:srgbClr val="162A4D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University </a:t>
            </a:r>
            <a:r>
              <a:rPr kumimoji="0" lang="hr-HR" altLang="en-US" sz="11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of</a:t>
            </a: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Zagreb</a:t>
            </a:r>
            <a:b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Faculty of Electrical Engineering and Computing</a:t>
            </a:r>
            <a:endParaRPr kumimoji="0" lang="hr-H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11C5D067-4AEE-D6C5-6626-A5EC09835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9782" y="2493636"/>
            <a:ext cx="419603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05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Assist</a:t>
            </a:r>
            <a:r>
              <a:rPr kumimoji="0" lang="hr-HR" altLang="en-US" sz="105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. Prof. </a:t>
            </a:r>
            <a:r>
              <a:rPr kumimoji="0" lang="hr-HR" altLang="en-US" sz="8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Ana Kuveždić Divjak</a:t>
            </a:r>
            <a:endParaRPr kumimoji="0" lang="hr-HR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ana.kuvezdic.divjak@geof.unizg.hr</a:t>
            </a:r>
            <a:endParaRPr kumimoji="0" lang="hr-HR" altLang="en-US" sz="1100" b="0" i="0" u="none" strike="noStrike" cap="none" normalizeH="0" baseline="0" dirty="0">
              <a:ln>
                <a:noFill/>
              </a:ln>
              <a:solidFill>
                <a:srgbClr val="162A4D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University </a:t>
            </a:r>
            <a:r>
              <a:rPr kumimoji="0" lang="hr-HR" altLang="en-US" sz="11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of</a:t>
            </a: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Zagreb</a:t>
            </a:r>
            <a:b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hr-HR" altLang="en-US" sz="11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Faculty</a:t>
            </a: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11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of</a:t>
            </a: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11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Geodesy</a:t>
            </a:r>
            <a:endParaRPr kumimoji="0" lang="hr-H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9" descr="A qr code with green dots&#10;&#10;Description automatically generated">
            <a:extLst>
              <a:ext uri="{FF2B5EF4-FFF2-40B4-BE49-F238E27FC236}">
                <a16:creationId xmlns:a16="http://schemas.microsoft.com/office/drawing/2014/main" id="{07AA39C4-CB65-B1FF-1D5F-5B81EB2C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42" y="481786"/>
            <a:ext cx="907176" cy="8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olorful flags on a black background&#10;&#10;Description automatically generated">
            <a:extLst>
              <a:ext uri="{FF2B5EF4-FFF2-40B4-BE49-F238E27FC236}">
                <a16:creationId xmlns:a16="http://schemas.microsoft.com/office/drawing/2014/main" id="{10EA9DFF-CA2C-6613-DA0C-77FF5FD8F2E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47" r="80822"/>
          <a:stretch/>
        </p:blipFill>
        <p:spPr bwMode="auto">
          <a:xfrm rot="1133832" flipV="1">
            <a:off x="11543577" y="4884601"/>
            <a:ext cx="731338" cy="728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tree with a bird in it&#10;&#10;Description automatically generated">
            <a:extLst>
              <a:ext uri="{FF2B5EF4-FFF2-40B4-BE49-F238E27FC236}">
                <a16:creationId xmlns:a16="http://schemas.microsoft.com/office/drawing/2014/main" id="{A2DF9C17-26F7-4367-BEC1-D85DD0C5AC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"/>
          <a:stretch/>
        </p:blipFill>
        <p:spPr>
          <a:xfrm>
            <a:off x="10549021" y="4814367"/>
            <a:ext cx="1551942" cy="18682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D89E81-4F8A-720E-A781-4E68BE7FA02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5" r="54296" b="-1"/>
          <a:stretch/>
        </p:blipFill>
        <p:spPr bwMode="auto">
          <a:xfrm>
            <a:off x="9665434" y="1"/>
            <a:ext cx="2526566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66956-F4E4-094D-C7F9-CC8C2EBAA47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-18344" r="8592" b="-1"/>
          <a:stretch/>
        </p:blipFill>
        <p:spPr bwMode="auto">
          <a:xfrm flipH="1">
            <a:off x="10639508" y="481786"/>
            <a:ext cx="1552492" cy="46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5E9D6BC7-4FED-49E3-F1A7-C2C029F04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7952" y="2421180"/>
            <a:ext cx="4058152" cy="106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05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Universitair</a:t>
            </a:r>
            <a:r>
              <a:rPr kumimoji="0" lang="hr-HR" altLang="en-US" sz="105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altLang="en-US" sz="105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Hoofddocent</a:t>
            </a:r>
            <a:endParaRPr kumimoji="0" lang="hr-HR" altLang="en-US" sz="1050" b="0" i="0" u="none" strike="noStrike" cap="none" normalizeH="0" baseline="0" dirty="0">
              <a:ln>
                <a:noFill/>
              </a:ln>
              <a:solidFill>
                <a:srgbClr val="162A4D"/>
              </a:solidFill>
              <a:effectLst/>
              <a:latin typeface="Roboto" panose="020000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600" b="0" i="0" u="none" strike="noStrike" cap="none" normalizeH="0" baseline="0" dirty="0" err="1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Bastiaan</a:t>
            </a:r>
            <a:r>
              <a:rPr kumimoji="0" lang="hr-HR" altLang="en-US" sz="1600" b="0" i="0" u="none" strike="noStrike" cap="none" normalizeH="0" baseline="0" dirty="0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van </a:t>
            </a:r>
            <a:r>
              <a:rPr kumimoji="0" lang="hr-HR" altLang="en-US" sz="1600" b="0" i="0" u="none" strike="noStrike" cap="none" normalizeH="0" baseline="0" dirty="0" err="1">
                <a:ln>
                  <a:noFill/>
                </a:ln>
                <a:solidFill>
                  <a:srgbClr val="F3326E"/>
                </a:solidFill>
                <a:effectLst/>
                <a:latin typeface="Comic Neue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Loenen</a:t>
            </a:r>
            <a:endParaRPr kumimoji="0" lang="hr-HR" altLang="en-US" sz="1600" b="0" i="0" u="none" strike="noStrike" cap="none" normalizeH="0" baseline="0" dirty="0">
              <a:ln>
                <a:noFill/>
              </a:ln>
              <a:solidFill>
                <a:srgbClr val="F3326E"/>
              </a:solidFill>
              <a:effectLst/>
              <a:latin typeface="Comic Neue" panose="020000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B.vanLoenen@tudelft.nl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en-US" sz="11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Delft</a:t>
            </a: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University </a:t>
            </a:r>
            <a:r>
              <a:rPr kumimoji="0" lang="hr-HR" altLang="en-US" sz="1100" b="0" i="0" u="none" strike="noStrike" cap="none" normalizeH="0" baseline="0" dirty="0" err="1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of</a:t>
            </a:r>
            <a:r>
              <a:rPr kumimoji="0" lang="hr-HR" altLang="en-US" sz="1100" b="0" i="0" u="none" strike="noStrike" cap="none" normalizeH="0" baseline="0" dirty="0">
                <a:ln>
                  <a:noFill/>
                </a:ln>
                <a:solidFill>
                  <a:srgbClr val="162A4D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 Technology</a:t>
            </a:r>
            <a:endParaRPr kumimoji="0" lang="hr-H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34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D81334-4C41-F2EB-1D4B-9517747DE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Geospatial Data (and Maps) in Our Hands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5BABE8-6600-93FD-390B-192207FEF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4945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/>
              <a:t>🗺️🧠 ✨🔍</a:t>
            </a:r>
            <a:endParaRPr lang="hr-HR" sz="3600" dirty="0"/>
          </a:p>
          <a:p>
            <a:r>
              <a:rPr lang="en-GB" sz="2800" dirty="0"/>
              <a:t> Escape (class)room! Spatial Data Analysis</a:t>
            </a:r>
            <a:r>
              <a:rPr lang="hr-HR" sz="2800" dirty="0"/>
              <a:t>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52035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96595-1A0A-287F-30EA-13EDCEE9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0C52FC-2FDE-3AB3-1AFB-FD36B444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Let’s</a:t>
            </a:r>
            <a:r>
              <a:rPr lang="hr-HR" dirty="0"/>
              <a:t> </a:t>
            </a:r>
            <a:r>
              <a:rPr lang="hr-HR" dirty="0" err="1"/>
              <a:t>recap</a:t>
            </a:r>
            <a:r>
              <a:rPr lang="hr-HR" dirty="0"/>
              <a:t>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15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DCD94D-714F-EAC2-3729-F3910F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en-GB" dirty="0"/>
              <a:t>GIS?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BE2556-FEF1-A54E-C184-8EFECA89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71" y="4563170"/>
            <a:ext cx="5428762" cy="2970374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162A4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Smart digital maps are especially useful because they can be searched and combined with other maps and data.</a:t>
            </a:r>
          </a:p>
        </p:txBody>
      </p:sp>
      <p:pic>
        <p:nvPicPr>
          <p:cNvPr id="8" name="Picture 7" descr="A cartoon character standing on a computer screen&#10;&#10;Description automatically generated">
            <a:extLst>
              <a:ext uri="{FF2B5EF4-FFF2-40B4-BE49-F238E27FC236}">
                <a16:creationId xmlns:a16="http://schemas.microsoft.com/office/drawing/2014/main" id="{646F0C03-BBD6-BC24-E31B-7D92C2920F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93648" y="1947140"/>
            <a:ext cx="4082981" cy="4756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EDC673-22DA-A227-4E03-27D09B94C2B2}"/>
              </a:ext>
            </a:extLst>
          </p:cNvPr>
          <p:cNvSpPr txBox="1"/>
          <p:nvPr/>
        </p:nvSpPr>
        <p:spPr>
          <a:xfrm>
            <a:off x="368150" y="1217613"/>
            <a:ext cx="4687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162A4D"/>
                </a:solidFill>
                <a:latin typeface="Comic Neue" panose="02000000000000000000" pitchFamily="2" charset="0"/>
              </a:rPr>
              <a:t>GIS is like a </a:t>
            </a:r>
            <a:r>
              <a:rPr lang="hr-HR" sz="3200" b="1" dirty="0">
                <a:solidFill>
                  <a:srgbClr val="162A4D"/>
                </a:solidFill>
                <a:latin typeface="Comic Neue" panose="02000000000000000000" pitchFamily="2" charset="0"/>
              </a:rPr>
              <a:t>SMART MAP</a:t>
            </a:r>
            <a:br>
              <a:rPr lang="hr-HR" sz="3200" b="1" dirty="0">
                <a:solidFill>
                  <a:srgbClr val="162A4D"/>
                </a:solidFill>
                <a:latin typeface="Comic Neue" panose="02000000000000000000" pitchFamily="2" charset="0"/>
              </a:rPr>
            </a:br>
            <a:r>
              <a:rPr lang="en-GB" sz="3200" b="1" dirty="0">
                <a:solidFill>
                  <a:srgbClr val="162A4D"/>
                </a:solidFill>
                <a:latin typeface="Comic Neue" panose="02000000000000000000" pitchFamily="2" charset="0"/>
              </a:rPr>
              <a:t>on a computer.. </a:t>
            </a:r>
            <a:endParaRPr lang="en-GB" sz="3200" b="1" dirty="0">
              <a:solidFill>
                <a:srgbClr val="162A4D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34EAB-C2FB-3345-3C73-2B07B513B0D1}"/>
              </a:ext>
            </a:extLst>
          </p:cNvPr>
          <p:cNvSpPr txBox="1"/>
          <p:nvPr/>
        </p:nvSpPr>
        <p:spPr>
          <a:xfrm>
            <a:off x="6192372" y="2579391"/>
            <a:ext cx="26649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</a:t>
            </a:r>
            <a:r>
              <a:rPr lang="hr-HR" sz="28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eo</a:t>
            </a:r>
          </a:p>
          <a:p>
            <a:r>
              <a:rPr lang="hr-HR" sz="3600" b="1" cap="small" dirty="0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I</a:t>
            </a:r>
            <a:r>
              <a:rPr lang="hr-HR" sz="2800" b="1" cap="small" dirty="0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nformation</a:t>
            </a:r>
            <a:endParaRPr lang="hr-HR" sz="2800" b="1" cap="small" dirty="0">
              <a:solidFill>
                <a:srgbClr val="162A4D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  <a:p>
            <a:r>
              <a:rPr lang="hr-HR" sz="36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S</a:t>
            </a:r>
            <a:r>
              <a:rPr lang="hr-HR" sz="28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ystem</a:t>
            </a:r>
            <a:endParaRPr lang="en-GB" sz="2800" b="1" cap="small" dirty="0">
              <a:latin typeface="Comic Neue" panose="02000000000000000000" pitchFamily="2" charset="0"/>
            </a:endParaRPr>
          </a:p>
        </p:txBody>
      </p:sp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D1433DC5-B1A9-BE94-1A59-6482BB262DFC}"/>
              </a:ext>
            </a:extLst>
          </p:cNvPr>
          <p:cNvSpPr/>
          <p:nvPr/>
        </p:nvSpPr>
        <p:spPr>
          <a:xfrm>
            <a:off x="7000306" y="4489003"/>
            <a:ext cx="1049081" cy="366749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32306-945B-C604-4077-09A948507481}"/>
              </a:ext>
            </a:extLst>
          </p:cNvPr>
          <p:cNvSpPr txBox="1"/>
          <p:nvPr/>
        </p:nvSpPr>
        <p:spPr>
          <a:xfrm rot="20877309">
            <a:off x="7249576" y="118237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b="1" dirty="0">
                <a:solidFill>
                  <a:srgbClr val="FC275B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GIS</a:t>
            </a:r>
          </a:p>
        </p:txBody>
      </p:sp>
    </p:spTree>
    <p:extLst>
      <p:ext uri="{BB962C8B-B14F-4D97-AF65-F5344CB8AC3E}">
        <p14:creationId xmlns:p14="http://schemas.microsoft.com/office/powerpoint/2010/main" val="385258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DCD94D-714F-EAC2-3729-F3910F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How </a:t>
            </a:r>
            <a:r>
              <a:rPr lang="hr-HR" dirty="0" err="1"/>
              <a:t>does</a:t>
            </a:r>
            <a:r>
              <a:rPr lang="hr-HR" dirty="0"/>
              <a:t> GIS </a:t>
            </a:r>
            <a:r>
              <a:rPr lang="hr-HR" dirty="0" err="1"/>
              <a:t>work</a:t>
            </a:r>
            <a:r>
              <a:rPr lang="en-GB" dirty="0"/>
              <a:t>?</a:t>
            </a:r>
          </a:p>
        </p:txBody>
      </p:sp>
      <p:pic>
        <p:nvPicPr>
          <p:cNvPr id="5" name="Picture 4" descr="An aerial view of a town&#10;&#10;Description automatically generated">
            <a:extLst>
              <a:ext uri="{FF2B5EF4-FFF2-40B4-BE49-F238E27FC236}">
                <a16:creationId xmlns:a16="http://schemas.microsoft.com/office/drawing/2014/main" id="{1965132A-9C6D-7E83-E8C0-53260B39AD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8" y="2105391"/>
            <a:ext cx="5235081" cy="3701406"/>
          </a:xfrm>
          <a:prstGeom prst="rect">
            <a:avLst/>
          </a:prstGeom>
        </p:spPr>
      </p:pic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11FDC02B-1345-5810-8767-F4E82866F3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8" y="2104082"/>
            <a:ext cx="5235081" cy="3704024"/>
          </a:xfrm>
          <a:prstGeom prst="rect">
            <a:avLst/>
          </a:prstGeom>
        </p:spPr>
      </p:pic>
      <p:pic>
        <p:nvPicPr>
          <p:cNvPr id="11" name="Picture 10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E8CEC7BA-0883-89F7-0457-4476ADE8C2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3" y="2106983"/>
            <a:ext cx="5235080" cy="3699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2A6844-BEA2-904A-59E9-1072631AF0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156" y="2098336"/>
            <a:ext cx="3991302" cy="3707152"/>
          </a:xfrm>
          <a:prstGeom prst="rect">
            <a:avLst/>
          </a:prstGeom>
        </p:spPr>
      </p:pic>
      <p:pic>
        <p:nvPicPr>
          <p:cNvPr id="30" name="Picture 29" descr="A black background with yellow squares&#10;&#10;Description automatically generated">
            <a:extLst>
              <a:ext uri="{FF2B5EF4-FFF2-40B4-BE49-F238E27FC236}">
                <a16:creationId xmlns:a16="http://schemas.microsoft.com/office/drawing/2014/main" id="{963EDED0-9625-17D6-268D-1A913A8420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65" y="2104082"/>
            <a:ext cx="5235081" cy="3702971"/>
          </a:xfrm>
          <a:prstGeom prst="rect">
            <a:avLst/>
          </a:prstGeom>
        </p:spPr>
      </p:pic>
      <p:pic>
        <p:nvPicPr>
          <p:cNvPr id="35" name="Picture 34" descr="A cartoon character standing on a computer screen&#10;&#10;Description automatically generated">
            <a:extLst>
              <a:ext uri="{FF2B5EF4-FFF2-40B4-BE49-F238E27FC236}">
                <a16:creationId xmlns:a16="http://schemas.microsoft.com/office/drawing/2014/main" id="{90578D2F-0D4A-3FAD-1DBC-6979AE9703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93648" y="1947140"/>
            <a:ext cx="4082981" cy="4756485"/>
          </a:xfrm>
          <a:prstGeom prst="rect">
            <a:avLst/>
          </a:prstGeom>
        </p:spPr>
      </p:pic>
      <p:sp>
        <p:nvSpPr>
          <p:cNvPr id="37" name="Arrow: Curved Up 36">
            <a:extLst>
              <a:ext uri="{FF2B5EF4-FFF2-40B4-BE49-F238E27FC236}">
                <a16:creationId xmlns:a16="http://schemas.microsoft.com/office/drawing/2014/main" id="{30631DB8-069D-3531-6607-3AEF85B8F28E}"/>
              </a:ext>
            </a:extLst>
          </p:cNvPr>
          <p:cNvSpPr/>
          <p:nvPr/>
        </p:nvSpPr>
        <p:spPr>
          <a:xfrm>
            <a:off x="7000306" y="4489003"/>
            <a:ext cx="1049081" cy="366749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06E5D8-F75D-9D27-CE48-B331D9F04235}"/>
              </a:ext>
            </a:extLst>
          </p:cNvPr>
          <p:cNvSpPr txBox="1"/>
          <p:nvPr/>
        </p:nvSpPr>
        <p:spPr>
          <a:xfrm rot="20877309">
            <a:off x="7249576" y="118237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b="1" dirty="0">
                <a:solidFill>
                  <a:srgbClr val="FC275B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C03B1-8206-CAF4-3E69-9E916D0D570D}"/>
              </a:ext>
            </a:extLst>
          </p:cNvPr>
          <p:cNvSpPr txBox="1"/>
          <p:nvPr/>
        </p:nvSpPr>
        <p:spPr>
          <a:xfrm>
            <a:off x="6192372" y="2579391"/>
            <a:ext cx="26649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</a:t>
            </a:r>
            <a:r>
              <a:rPr lang="hr-HR" sz="28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eo</a:t>
            </a:r>
          </a:p>
          <a:p>
            <a:r>
              <a:rPr lang="hr-HR" sz="3600" b="1" cap="small" dirty="0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I</a:t>
            </a:r>
            <a:r>
              <a:rPr lang="hr-HR" sz="2800" b="1" cap="small" dirty="0" err="1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nformation</a:t>
            </a:r>
            <a:endParaRPr lang="hr-HR" sz="2800" b="1" cap="small" dirty="0">
              <a:solidFill>
                <a:srgbClr val="162A4D"/>
              </a:solidFill>
              <a:latin typeface="Comic Neue" panose="02000000000000000000" pitchFamily="2" charset="0"/>
              <a:ea typeface="Roboto" panose="02000000000000000000" pitchFamily="2" charset="0"/>
            </a:endParaRPr>
          </a:p>
          <a:p>
            <a:r>
              <a:rPr lang="hr-HR" sz="36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S</a:t>
            </a:r>
            <a:r>
              <a:rPr lang="hr-HR" sz="28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ystem</a:t>
            </a:r>
            <a:endParaRPr lang="en-GB" sz="2800" b="1" cap="small" dirty="0">
              <a:latin typeface="Comic Neu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5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town&#10;&#10;Description automatically generated">
            <a:extLst>
              <a:ext uri="{FF2B5EF4-FFF2-40B4-BE49-F238E27FC236}">
                <a16:creationId xmlns:a16="http://schemas.microsoft.com/office/drawing/2014/main" id="{1965132A-9C6D-7E83-E8C0-53260B39AD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8" y="2105391"/>
            <a:ext cx="5235081" cy="3701406"/>
          </a:xfrm>
          <a:prstGeom prst="rect">
            <a:avLst/>
          </a:prstGeom>
        </p:spPr>
      </p:pic>
      <p:pic>
        <p:nvPicPr>
          <p:cNvPr id="7" name="Picture 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11FDC02B-1345-5810-8767-F4E82866F3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8" y="2104082"/>
            <a:ext cx="5235081" cy="3704024"/>
          </a:xfrm>
          <a:prstGeom prst="rect">
            <a:avLst/>
          </a:prstGeom>
        </p:spPr>
      </p:pic>
      <p:pic>
        <p:nvPicPr>
          <p:cNvPr id="11" name="Picture 10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E8CEC7BA-0883-89F7-0457-4476ADE8C2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63" y="2106983"/>
            <a:ext cx="5235080" cy="3699814"/>
          </a:xfrm>
          <a:prstGeom prst="rect">
            <a:avLst/>
          </a:prstGeom>
        </p:spPr>
      </p:pic>
      <p:pic>
        <p:nvPicPr>
          <p:cNvPr id="30" name="Picture 29" descr="A black background with yellow squares&#10;&#10;Description automatically generated">
            <a:extLst>
              <a:ext uri="{FF2B5EF4-FFF2-40B4-BE49-F238E27FC236}">
                <a16:creationId xmlns:a16="http://schemas.microsoft.com/office/drawing/2014/main" id="{963EDED0-9625-17D6-268D-1A913A8420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65" y="2104082"/>
            <a:ext cx="5235081" cy="37029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DCD94D-714F-EAC2-3729-F3910FAC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Kako radi </a:t>
            </a:r>
            <a:r>
              <a:rPr lang="en-GB" dirty="0"/>
              <a:t>GIS?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2A6844-BEA2-904A-59E9-1072631AF0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156" y="2098336"/>
            <a:ext cx="3991302" cy="37071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0ABDCF-7528-B3E5-2990-C9A79D62FC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648" y="1948362"/>
            <a:ext cx="4082981" cy="4754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AB2B2-2F46-16F4-77DA-F36F4025016F}"/>
              </a:ext>
            </a:extLst>
          </p:cNvPr>
          <p:cNvSpPr txBox="1"/>
          <p:nvPr/>
        </p:nvSpPr>
        <p:spPr>
          <a:xfrm>
            <a:off x="6192372" y="2579391"/>
            <a:ext cx="26649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</a:t>
            </a:r>
            <a:r>
              <a:rPr lang="hr-HR" sz="28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eo</a:t>
            </a:r>
          </a:p>
          <a:p>
            <a:r>
              <a:rPr lang="hr-HR" sz="36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I</a:t>
            </a:r>
            <a:r>
              <a:rPr lang="hr-HR" sz="28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nformacijski </a:t>
            </a:r>
            <a:r>
              <a:rPr lang="hr-HR" sz="36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S</a:t>
            </a:r>
            <a:r>
              <a:rPr lang="hr-HR" sz="2800" b="1" cap="small" dirty="0">
                <a:solidFill>
                  <a:srgbClr val="162A4D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ustav</a:t>
            </a:r>
            <a:endParaRPr lang="en-GB" sz="2800" b="1" cap="small" dirty="0">
              <a:latin typeface="Comic Neue" panose="02000000000000000000" pitchFamily="2" charset="0"/>
            </a:endParaRPr>
          </a:p>
        </p:txBody>
      </p:sp>
      <p:sp>
        <p:nvSpPr>
          <p:cNvPr id="3" name="Arrow: Curved Up 2">
            <a:extLst>
              <a:ext uri="{FF2B5EF4-FFF2-40B4-BE49-F238E27FC236}">
                <a16:creationId xmlns:a16="http://schemas.microsoft.com/office/drawing/2014/main" id="{2F6817D4-BBF3-4B43-2971-7DE1D0E8ABC1}"/>
              </a:ext>
            </a:extLst>
          </p:cNvPr>
          <p:cNvSpPr/>
          <p:nvPr/>
        </p:nvSpPr>
        <p:spPr>
          <a:xfrm>
            <a:off x="7000306" y="4489003"/>
            <a:ext cx="1049081" cy="366749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12184-0EF9-231B-6B57-48F7C625349A}"/>
              </a:ext>
            </a:extLst>
          </p:cNvPr>
          <p:cNvSpPr txBox="1"/>
          <p:nvPr/>
        </p:nvSpPr>
        <p:spPr>
          <a:xfrm rot="20877309">
            <a:off x="7249576" y="118237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b="1" dirty="0">
                <a:solidFill>
                  <a:srgbClr val="FC275B"/>
                </a:solidFill>
                <a:latin typeface="Comic Neue" panose="02000000000000000000" pitchFamily="2" charset="0"/>
                <a:ea typeface="Roboto" panose="02000000000000000000" pitchFamily="2" charset="0"/>
              </a:rPr>
              <a:t>GIS</a:t>
            </a:r>
          </a:p>
        </p:txBody>
      </p:sp>
    </p:spTree>
    <p:extLst>
      <p:ext uri="{BB962C8B-B14F-4D97-AF65-F5344CB8AC3E}">
        <p14:creationId xmlns:p14="http://schemas.microsoft.com/office/powerpoint/2010/main" val="30558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2639-8514-2A66-1A6C-C1BFBA4A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5EF133-E152-ABE9-8A0F-266150E5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Let’s</a:t>
            </a:r>
            <a:r>
              <a:rPr lang="hr-HR" dirty="0"/>
              <a:t> </a:t>
            </a:r>
            <a:r>
              <a:rPr lang="hr-HR" dirty="0" err="1"/>
              <a:t>recap</a:t>
            </a:r>
            <a:r>
              <a:rPr lang="hr-HR" dirty="0"/>
              <a:t>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IRECTOR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C275B"/>
      </a:accent1>
      <a:accent2>
        <a:srgbClr val="CAED8A"/>
      </a:accent2>
      <a:accent3>
        <a:srgbClr val="408B1D"/>
      </a:accent3>
      <a:accent4>
        <a:srgbClr val="FA9208"/>
      </a:accent4>
      <a:accent5>
        <a:srgbClr val="14C3F5"/>
      </a:accent5>
      <a:accent6>
        <a:srgbClr val="CAED8A"/>
      </a:accent6>
      <a:hlink>
        <a:srgbClr val="408B1D"/>
      </a:hlink>
      <a:folHlink>
        <a:srgbClr val="CAED8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13315</TotalTime>
  <Words>630</Words>
  <Application>Microsoft Office PowerPoint</Application>
  <PresentationFormat>Widescreen</PresentationFormat>
  <Paragraphs>79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Comic Neue</vt:lpstr>
      <vt:lpstr>Roboto</vt:lpstr>
      <vt:lpstr>Office Theme</vt:lpstr>
      <vt:lpstr>PowerPoint Presentation</vt:lpstr>
      <vt:lpstr>PowerPoint Presentation</vt:lpstr>
      <vt:lpstr>PowerPoint Presentation</vt:lpstr>
      <vt:lpstr>Geospatial Data (and Maps) in Our Hands</vt:lpstr>
      <vt:lpstr>Let’s recap...</vt:lpstr>
      <vt:lpstr>What is GIS?</vt:lpstr>
      <vt:lpstr>How does GIS work?</vt:lpstr>
      <vt:lpstr>Kako radi GIS?</vt:lpstr>
      <vt:lpstr>Let’s recap...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Kuveždić Divjak</dc:creator>
  <cp:lastModifiedBy>Ana Kuveždić Divjak</cp:lastModifiedBy>
  <cp:revision>68</cp:revision>
  <dcterms:created xsi:type="dcterms:W3CDTF">2024-09-10T08:51:00Z</dcterms:created>
  <dcterms:modified xsi:type="dcterms:W3CDTF">2025-11-11T07:54:07Z</dcterms:modified>
</cp:coreProperties>
</file>